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2" r:id="rId3"/>
    <p:sldId id="263" r:id="rId4"/>
    <p:sldId id="257" r:id="rId5"/>
    <p:sldId id="258" r:id="rId6"/>
    <p:sldId id="259" r:id="rId7"/>
    <p:sldId id="264" r:id="rId8"/>
    <p:sldId id="265" r:id="rId9"/>
    <p:sldId id="266" r:id="rId10"/>
    <p:sldId id="260" r:id="rId11"/>
    <p:sldId id="261"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144BA-A241-45C2-9822-E5BF676B97D8}" v="58" dt="2022-02-07T08:40:43.94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19" autoAdjust="0"/>
  </p:normalViewPr>
  <p:slideViewPr>
    <p:cSldViewPr snapToGrid="0">
      <p:cViewPr varScale="1">
        <p:scale>
          <a:sx n="74" d="100"/>
          <a:sy n="74" d="100"/>
        </p:scale>
        <p:origin x="101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07F144BA-A241-45C2-9822-E5BF676B97D8}"/>
    <pc:docChg chg="undo custSel addSld delSld modSld sldOrd delMainMaster">
      <pc:chgData name="Gerjan de Ruiter" userId="5d7c516b-9dcd-41a8-99d3-54425d29895b" providerId="ADAL" clId="{07F144BA-A241-45C2-9822-E5BF676B97D8}" dt="2022-02-07T08:40:43.939" v="3002"/>
      <pc:docMkLst>
        <pc:docMk/>
      </pc:docMkLst>
      <pc:sldChg chg="delSp modSp mod">
        <pc:chgData name="Gerjan de Ruiter" userId="5d7c516b-9dcd-41a8-99d3-54425d29895b" providerId="ADAL" clId="{07F144BA-A241-45C2-9822-E5BF676B97D8}" dt="2022-02-04T12:19:16.424" v="28" actId="20577"/>
        <pc:sldMkLst>
          <pc:docMk/>
          <pc:sldMk cId="2552551538" sldId="256"/>
        </pc:sldMkLst>
        <pc:spChg chg="mod">
          <ac:chgData name="Gerjan de Ruiter" userId="5d7c516b-9dcd-41a8-99d3-54425d29895b" providerId="ADAL" clId="{07F144BA-A241-45C2-9822-E5BF676B97D8}" dt="2022-02-04T12:19:16.424" v="28" actId="20577"/>
          <ac:spMkLst>
            <pc:docMk/>
            <pc:sldMk cId="2552551538" sldId="256"/>
            <ac:spMk id="3" creationId="{F57CE931-EB18-400D-8DEC-821C7A3752B0}"/>
          </ac:spMkLst>
        </pc:spChg>
        <pc:picChg chg="del">
          <ac:chgData name="Gerjan de Ruiter" userId="5d7c516b-9dcd-41a8-99d3-54425d29895b" providerId="ADAL" clId="{07F144BA-A241-45C2-9822-E5BF676B97D8}" dt="2022-02-04T12:18:30.727" v="0"/>
          <ac:picMkLst>
            <pc:docMk/>
            <pc:sldMk cId="2552551538" sldId="256"/>
            <ac:picMk id="4" creationId="{E5B7F404-AFBE-4875-8205-EAEA0A62AF7F}"/>
          </ac:picMkLst>
        </pc:picChg>
      </pc:sldChg>
      <pc:sldChg chg="addSp delSp modSp add mod modClrScheme chgLayout">
        <pc:chgData name="Gerjan de Ruiter" userId="5d7c516b-9dcd-41a8-99d3-54425d29895b" providerId="ADAL" clId="{07F144BA-A241-45C2-9822-E5BF676B97D8}" dt="2022-02-07T08:39:20.970" v="3000" actId="27636"/>
        <pc:sldMkLst>
          <pc:docMk/>
          <pc:sldMk cId="1455760885" sldId="257"/>
        </pc:sldMkLst>
        <pc:spChg chg="add del mod">
          <ac:chgData name="Gerjan de Ruiter" userId="5d7c516b-9dcd-41a8-99d3-54425d29895b" providerId="ADAL" clId="{07F144BA-A241-45C2-9822-E5BF676B97D8}" dt="2022-02-04T12:46:13.025" v="553"/>
          <ac:spMkLst>
            <pc:docMk/>
            <pc:sldMk cId="1455760885" sldId="257"/>
            <ac:spMk id="2" creationId="{87026EBA-7685-411A-B7A4-572D5C742393}"/>
          </ac:spMkLst>
        </pc:spChg>
        <pc:spChg chg="mod">
          <ac:chgData name="Gerjan de Ruiter" userId="5d7c516b-9dcd-41a8-99d3-54425d29895b" providerId="ADAL" clId="{07F144BA-A241-45C2-9822-E5BF676B97D8}" dt="2022-02-04T12:52:07.730" v="716" actId="26606"/>
          <ac:spMkLst>
            <pc:docMk/>
            <pc:sldMk cId="1455760885" sldId="257"/>
            <ac:spMk id="4" creationId="{E280E7B3-87FA-4493-92B2-9790018E6AB4}"/>
          </ac:spMkLst>
        </pc:spChg>
        <pc:spChg chg="mod">
          <ac:chgData name="Gerjan de Ruiter" userId="5d7c516b-9dcd-41a8-99d3-54425d29895b" providerId="ADAL" clId="{07F144BA-A241-45C2-9822-E5BF676B97D8}" dt="2022-02-07T08:39:20.970" v="3000" actId="27636"/>
          <ac:spMkLst>
            <pc:docMk/>
            <pc:sldMk cId="1455760885" sldId="257"/>
            <ac:spMk id="5" creationId="{599893E1-B7DA-4988-AA10-5F62527FCEEE}"/>
          </ac:spMkLst>
        </pc:spChg>
        <pc:spChg chg="add del mod">
          <ac:chgData name="Gerjan de Ruiter" userId="5d7c516b-9dcd-41a8-99d3-54425d29895b" providerId="ADAL" clId="{07F144BA-A241-45C2-9822-E5BF676B97D8}" dt="2022-02-04T12:51:59.886" v="713"/>
          <ac:spMkLst>
            <pc:docMk/>
            <pc:sldMk cId="1455760885" sldId="257"/>
            <ac:spMk id="6" creationId="{FFC8E492-90D5-4C48-97B9-118DFEB89926}"/>
          </ac:spMkLst>
        </pc:spChg>
        <pc:spChg chg="del">
          <ac:chgData name="Gerjan de Ruiter" userId="5d7c516b-9dcd-41a8-99d3-54425d29895b" providerId="ADAL" clId="{07F144BA-A241-45C2-9822-E5BF676B97D8}" dt="2022-02-04T12:46:18.844" v="554" actId="26606"/>
          <ac:spMkLst>
            <pc:docMk/>
            <pc:sldMk cId="1455760885" sldId="257"/>
            <ac:spMk id="7" creationId="{926DECFE-A6AD-40B1-A6A7-7ADFC1A0D7D2}"/>
          </ac:spMkLst>
        </pc:spChg>
        <pc:spChg chg="add del mod">
          <ac:chgData name="Gerjan de Ruiter" userId="5d7c516b-9dcd-41a8-99d3-54425d29895b" providerId="ADAL" clId="{07F144BA-A241-45C2-9822-E5BF676B97D8}" dt="2022-02-04T12:52:07.730" v="716" actId="26606"/>
          <ac:spMkLst>
            <pc:docMk/>
            <pc:sldMk cId="1455760885" sldId="257"/>
            <ac:spMk id="71" creationId="{A572B53E-3095-45B7-92AE-E7F3EECD83F6}"/>
          </ac:spMkLst>
        </pc:spChg>
        <pc:spChg chg="add del mod">
          <ac:chgData name="Gerjan de Ruiter" userId="5d7c516b-9dcd-41a8-99d3-54425d29895b" providerId="ADAL" clId="{07F144BA-A241-45C2-9822-E5BF676B97D8}" dt="2022-02-04T12:52:05.525" v="715" actId="26606"/>
          <ac:spMkLst>
            <pc:docMk/>
            <pc:sldMk cId="1455760885" sldId="257"/>
            <ac:spMk id="137" creationId="{12EAA559-89FC-4E85-BC86-9C9C1E81E4AC}"/>
          </ac:spMkLst>
        </pc:spChg>
        <pc:spChg chg="add mod">
          <ac:chgData name="Gerjan de Ruiter" userId="5d7c516b-9dcd-41a8-99d3-54425d29895b" providerId="ADAL" clId="{07F144BA-A241-45C2-9822-E5BF676B97D8}" dt="2022-02-04T12:52:07.730" v="716" actId="26606"/>
          <ac:spMkLst>
            <pc:docMk/>
            <pc:sldMk cId="1455760885" sldId="257"/>
            <ac:spMk id="2054" creationId="{12EAA559-89FC-4E85-BC86-9C9C1E81E4AC}"/>
          </ac:spMkLst>
        </pc:spChg>
        <pc:picChg chg="del">
          <ac:chgData name="Gerjan de Ruiter" userId="5d7c516b-9dcd-41a8-99d3-54425d29895b" providerId="ADAL" clId="{07F144BA-A241-45C2-9822-E5BF676B97D8}" dt="2022-02-04T12:19:22.318" v="29" actId="478"/>
          <ac:picMkLst>
            <pc:docMk/>
            <pc:sldMk cId="1455760885" sldId="257"/>
            <ac:picMk id="1026" creationId="{0EECB070-1C26-4BEB-8BCB-985C0890296E}"/>
          </ac:picMkLst>
        </pc:picChg>
        <pc:picChg chg="add del mod modCrop">
          <ac:chgData name="Gerjan de Ruiter" userId="5d7c516b-9dcd-41a8-99d3-54425d29895b" providerId="ADAL" clId="{07F144BA-A241-45C2-9822-E5BF676B97D8}" dt="2022-02-04T12:49:58.211" v="712" actId="478"/>
          <ac:picMkLst>
            <pc:docMk/>
            <pc:sldMk cId="1455760885" sldId="257"/>
            <ac:picMk id="2050" creationId="{F1C6873A-378B-4561-92B9-AA947DF4E4E6}"/>
          </ac:picMkLst>
        </pc:picChg>
        <pc:picChg chg="add mod modCrop">
          <ac:chgData name="Gerjan de Ruiter" userId="5d7c516b-9dcd-41a8-99d3-54425d29895b" providerId="ADAL" clId="{07F144BA-A241-45C2-9822-E5BF676B97D8}" dt="2022-02-04T12:52:31.965" v="723" actId="18131"/>
          <ac:picMkLst>
            <pc:docMk/>
            <pc:sldMk cId="1455760885" sldId="257"/>
            <ac:picMk id="2052" creationId="{EACF3F10-DA61-494E-BA0B-DD56764D3E46}"/>
          </ac:picMkLst>
        </pc:picChg>
      </pc:sldChg>
      <pc:sldChg chg="addSp delSp modSp new mod modClrScheme chgLayout">
        <pc:chgData name="Gerjan de Ruiter" userId="5d7c516b-9dcd-41a8-99d3-54425d29895b" providerId="ADAL" clId="{07F144BA-A241-45C2-9822-E5BF676B97D8}" dt="2022-02-04T13:37:12.387" v="1147" actId="14734"/>
        <pc:sldMkLst>
          <pc:docMk/>
          <pc:sldMk cId="3195118898" sldId="258"/>
        </pc:sldMkLst>
        <pc:spChg chg="del mod ord">
          <ac:chgData name="Gerjan de Ruiter" userId="5d7c516b-9dcd-41a8-99d3-54425d29895b" providerId="ADAL" clId="{07F144BA-A241-45C2-9822-E5BF676B97D8}" dt="2022-02-04T12:20:03.692" v="33" actId="700"/>
          <ac:spMkLst>
            <pc:docMk/>
            <pc:sldMk cId="3195118898" sldId="258"/>
            <ac:spMk id="2" creationId="{54D424FF-93AA-4620-A585-5014763BB4A9}"/>
          </ac:spMkLst>
        </pc:spChg>
        <pc:spChg chg="del">
          <ac:chgData name="Gerjan de Ruiter" userId="5d7c516b-9dcd-41a8-99d3-54425d29895b" providerId="ADAL" clId="{07F144BA-A241-45C2-9822-E5BF676B97D8}" dt="2022-02-04T12:20:03.692" v="33" actId="700"/>
          <ac:spMkLst>
            <pc:docMk/>
            <pc:sldMk cId="3195118898" sldId="258"/>
            <ac:spMk id="3" creationId="{FB4CD638-4B52-496E-9A40-EA780A4621DC}"/>
          </ac:spMkLst>
        </pc:spChg>
        <pc:spChg chg="del mod ord">
          <ac:chgData name="Gerjan de Ruiter" userId="5d7c516b-9dcd-41a8-99d3-54425d29895b" providerId="ADAL" clId="{07F144BA-A241-45C2-9822-E5BF676B97D8}" dt="2022-02-04T12:20:03.692" v="33" actId="700"/>
          <ac:spMkLst>
            <pc:docMk/>
            <pc:sldMk cId="3195118898" sldId="258"/>
            <ac:spMk id="4" creationId="{0C12A40C-CA9C-485F-8F6D-AAA5E83F9E3D}"/>
          </ac:spMkLst>
        </pc:spChg>
        <pc:spChg chg="del mod ord">
          <ac:chgData name="Gerjan de Ruiter" userId="5d7c516b-9dcd-41a8-99d3-54425d29895b" providerId="ADAL" clId="{07F144BA-A241-45C2-9822-E5BF676B97D8}" dt="2022-02-04T12:20:03.692" v="33" actId="700"/>
          <ac:spMkLst>
            <pc:docMk/>
            <pc:sldMk cId="3195118898" sldId="258"/>
            <ac:spMk id="5" creationId="{E383CB91-DC78-445D-9FF0-46CEF7B0DA38}"/>
          </ac:spMkLst>
        </pc:spChg>
        <pc:spChg chg="add del mod ord">
          <ac:chgData name="Gerjan de Ruiter" userId="5d7c516b-9dcd-41a8-99d3-54425d29895b" providerId="ADAL" clId="{07F144BA-A241-45C2-9822-E5BF676B97D8}" dt="2022-02-04T12:21:37.640" v="64" actId="700"/>
          <ac:spMkLst>
            <pc:docMk/>
            <pc:sldMk cId="3195118898" sldId="258"/>
            <ac:spMk id="6" creationId="{CB5FA929-40C5-4052-A61A-D521D29DDB01}"/>
          </ac:spMkLst>
        </pc:spChg>
        <pc:spChg chg="add del mod ord">
          <ac:chgData name="Gerjan de Ruiter" userId="5d7c516b-9dcd-41a8-99d3-54425d29895b" providerId="ADAL" clId="{07F144BA-A241-45C2-9822-E5BF676B97D8}" dt="2022-02-04T12:21:37.640" v="64" actId="700"/>
          <ac:spMkLst>
            <pc:docMk/>
            <pc:sldMk cId="3195118898" sldId="258"/>
            <ac:spMk id="7" creationId="{F7C2DCF6-A37E-4746-A863-C674E30C13DB}"/>
          </ac:spMkLst>
        </pc:spChg>
        <pc:spChg chg="add del mod ord">
          <ac:chgData name="Gerjan de Ruiter" userId="5d7c516b-9dcd-41a8-99d3-54425d29895b" providerId="ADAL" clId="{07F144BA-A241-45C2-9822-E5BF676B97D8}" dt="2022-02-04T12:21:37.640" v="64" actId="700"/>
          <ac:spMkLst>
            <pc:docMk/>
            <pc:sldMk cId="3195118898" sldId="258"/>
            <ac:spMk id="8" creationId="{F29D85E0-BA98-42D4-AF22-BBF5631CEE86}"/>
          </ac:spMkLst>
        </pc:spChg>
        <pc:spChg chg="add mod ord">
          <ac:chgData name="Gerjan de Ruiter" userId="5d7c516b-9dcd-41a8-99d3-54425d29895b" providerId="ADAL" clId="{07F144BA-A241-45C2-9822-E5BF676B97D8}" dt="2022-02-04T12:21:46.810" v="95" actId="20577"/>
          <ac:spMkLst>
            <pc:docMk/>
            <pc:sldMk cId="3195118898" sldId="258"/>
            <ac:spMk id="11" creationId="{F1E9AD8F-21A9-45F0-A027-F6997213D8E8}"/>
          </ac:spMkLst>
        </pc:spChg>
        <pc:spChg chg="add del mod ord">
          <ac:chgData name="Gerjan de Ruiter" userId="5d7c516b-9dcd-41a8-99d3-54425d29895b" providerId="ADAL" clId="{07F144BA-A241-45C2-9822-E5BF676B97D8}" dt="2022-02-04T12:21:55.245" v="96" actId="3680"/>
          <ac:spMkLst>
            <pc:docMk/>
            <pc:sldMk cId="3195118898" sldId="258"/>
            <ac:spMk id="12" creationId="{3EFD1E41-2BAF-4DFC-A414-E032676AC470}"/>
          </ac:spMkLst>
        </pc:spChg>
        <pc:spChg chg="add del mod">
          <ac:chgData name="Gerjan de Ruiter" userId="5d7c516b-9dcd-41a8-99d3-54425d29895b" providerId="ADAL" clId="{07F144BA-A241-45C2-9822-E5BF676B97D8}" dt="2022-02-04T12:21:26.714" v="63" actId="26606"/>
          <ac:spMkLst>
            <pc:docMk/>
            <pc:sldMk cId="3195118898" sldId="258"/>
            <ac:spMk id="13" creationId="{59FE469D-5053-4B72-BAEE-FA2DCBF50F32}"/>
          </ac:spMkLst>
        </pc:spChg>
        <pc:spChg chg="add del mod">
          <ac:chgData name="Gerjan de Ruiter" userId="5d7c516b-9dcd-41a8-99d3-54425d29895b" providerId="ADAL" clId="{07F144BA-A241-45C2-9822-E5BF676B97D8}" dt="2022-02-04T12:21:26.714" v="63" actId="26606"/>
          <ac:spMkLst>
            <pc:docMk/>
            <pc:sldMk cId="3195118898" sldId="258"/>
            <ac:spMk id="15" creationId="{A754EC79-6C91-48CC-81F8-A2EAF8462FDD}"/>
          </ac:spMkLst>
        </pc:spChg>
        <pc:graphicFrameChg chg="add del mod ord modGraphic">
          <ac:chgData name="Gerjan de Ruiter" userId="5d7c516b-9dcd-41a8-99d3-54425d29895b" providerId="ADAL" clId="{07F144BA-A241-45C2-9822-E5BF676B97D8}" dt="2022-02-04T12:21:11.951" v="55" actId="3680"/>
          <ac:graphicFrameMkLst>
            <pc:docMk/>
            <pc:sldMk cId="3195118898" sldId="258"/>
            <ac:graphicFrameMk id="9" creationId="{960CDD28-9F22-4411-8395-7878EBB7EF6C}"/>
          </ac:graphicFrameMkLst>
        </pc:graphicFrameChg>
        <pc:graphicFrameChg chg="add del mod ord modGraphic">
          <ac:chgData name="Gerjan de Ruiter" userId="5d7c516b-9dcd-41a8-99d3-54425d29895b" providerId="ADAL" clId="{07F144BA-A241-45C2-9822-E5BF676B97D8}" dt="2022-02-04T12:21:24.202" v="57" actId="3680"/>
          <ac:graphicFrameMkLst>
            <pc:docMk/>
            <pc:sldMk cId="3195118898" sldId="258"/>
            <ac:graphicFrameMk id="10" creationId="{5E5BCB34-763E-4179-A555-805B7FF96811}"/>
          </ac:graphicFrameMkLst>
        </pc:graphicFrameChg>
        <pc:graphicFrameChg chg="add mod ord modGraphic">
          <ac:chgData name="Gerjan de Ruiter" userId="5d7c516b-9dcd-41a8-99d3-54425d29895b" providerId="ADAL" clId="{07F144BA-A241-45C2-9822-E5BF676B97D8}" dt="2022-02-04T13:37:12.387" v="1147" actId="14734"/>
          <ac:graphicFrameMkLst>
            <pc:docMk/>
            <pc:sldMk cId="3195118898" sldId="258"/>
            <ac:graphicFrameMk id="14" creationId="{1E7CD952-A688-4B12-A548-B5859D856F86}"/>
          </ac:graphicFrameMkLst>
        </pc:graphicFrameChg>
      </pc:sldChg>
      <pc:sldChg chg="addSp delSp modSp new mod ord modClrScheme modAnim chgLayout modNotesTx">
        <pc:chgData name="Gerjan de Ruiter" userId="5d7c516b-9dcd-41a8-99d3-54425d29895b" providerId="ADAL" clId="{07F144BA-A241-45C2-9822-E5BF676B97D8}" dt="2022-02-07T08:20:51.734" v="2520"/>
        <pc:sldMkLst>
          <pc:docMk/>
          <pc:sldMk cId="2102973205" sldId="259"/>
        </pc:sldMkLst>
        <pc:spChg chg="del">
          <ac:chgData name="Gerjan de Ruiter" userId="5d7c516b-9dcd-41a8-99d3-54425d29895b" providerId="ADAL" clId="{07F144BA-A241-45C2-9822-E5BF676B97D8}" dt="2022-02-04T12:45:57.469" v="551" actId="26606"/>
          <ac:spMkLst>
            <pc:docMk/>
            <pc:sldMk cId="2102973205" sldId="259"/>
            <ac:spMk id="2" creationId="{55C7EEA8-7FDB-45BB-89B1-C99D02DB7E42}"/>
          </ac:spMkLst>
        </pc:spChg>
        <pc:spChg chg="del">
          <ac:chgData name="Gerjan de Ruiter" userId="5d7c516b-9dcd-41a8-99d3-54425d29895b" providerId="ADAL" clId="{07F144BA-A241-45C2-9822-E5BF676B97D8}" dt="2022-02-04T12:45:57.469" v="551" actId="26606"/>
          <ac:spMkLst>
            <pc:docMk/>
            <pc:sldMk cId="2102973205" sldId="259"/>
            <ac:spMk id="3" creationId="{CC9A4164-99F6-4644-95E9-0F56A9F9DD1F}"/>
          </ac:spMkLst>
        </pc:spChg>
        <pc:spChg chg="del">
          <ac:chgData name="Gerjan de Ruiter" userId="5d7c516b-9dcd-41a8-99d3-54425d29895b" providerId="ADAL" clId="{07F144BA-A241-45C2-9822-E5BF676B97D8}" dt="2022-02-04T12:45:54.459" v="550"/>
          <ac:spMkLst>
            <pc:docMk/>
            <pc:sldMk cId="2102973205" sldId="259"/>
            <ac:spMk id="4" creationId="{AEEC3F17-BD54-4B9C-9AD3-E2A651CE4B04}"/>
          </ac:spMkLst>
        </pc:spChg>
        <pc:spChg chg="del">
          <ac:chgData name="Gerjan de Ruiter" userId="5d7c516b-9dcd-41a8-99d3-54425d29895b" providerId="ADAL" clId="{07F144BA-A241-45C2-9822-E5BF676B97D8}" dt="2022-02-04T12:45:57.469" v="551" actId="26606"/>
          <ac:spMkLst>
            <pc:docMk/>
            <pc:sldMk cId="2102973205" sldId="259"/>
            <ac:spMk id="5" creationId="{E7AF5D16-578C-4CC7-BFFA-EF1C24CD9F68}"/>
          </ac:spMkLst>
        </pc:spChg>
        <pc:spChg chg="add mod">
          <ac:chgData name="Gerjan de Ruiter" userId="5d7c516b-9dcd-41a8-99d3-54425d29895b" providerId="ADAL" clId="{07F144BA-A241-45C2-9822-E5BF676B97D8}" dt="2022-02-04T13:35:48.031" v="1116" actId="403"/>
          <ac:spMkLst>
            <pc:docMk/>
            <pc:sldMk cId="2102973205" sldId="259"/>
            <ac:spMk id="71" creationId="{21474183-98BF-4C65-8BFE-83D628B1F272}"/>
          </ac:spMkLst>
        </pc:spChg>
        <pc:spChg chg="add mod">
          <ac:chgData name="Gerjan de Ruiter" userId="5d7c516b-9dcd-41a8-99d3-54425d29895b" providerId="ADAL" clId="{07F144BA-A241-45C2-9822-E5BF676B97D8}" dt="2022-02-04T13:31:29.469" v="962" actId="790"/>
          <ac:spMkLst>
            <pc:docMk/>
            <pc:sldMk cId="2102973205" sldId="259"/>
            <ac:spMk id="73" creationId="{A5CBBA0F-129F-4848-BF42-6B0FC881E4D7}"/>
          </ac:spMkLst>
        </pc:spChg>
        <pc:picChg chg="add mod modCrop">
          <ac:chgData name="Gerjan de Ruiter" userId="5d7c516b-9dcd-41a8-99d3-54425d29895b" providerId="ADAL" clId="{07F144BA-A241-45C2-9822-E5BF676B97D8}" dt="2022-02-04T13:33:12.077" v="988" actId="1076"/>
          <ac:picMkLst>
            <pc:docMk/>
            <pc:sldMk cId="2102973205" sldId="259"/>
            <ac:picMk id="7" creationId="{6BF7F540-7C81-4126-87C1-7862CA42841E}"/>
          </ac:picMkLst>
        </pc:picChg>
        <pc:picChg chg="add mod">
          <ac:chgData name="Gerjan de Ruiter" userId="5d7c516b-9dcd-41a8-99d3-54425d29895b" providerId="ADAL" clId="{07F144BA-A241-45C2-9822-E5BF676B97D8}" dt="2022-02-04T13:33:08.160" v="985" actId="1076"/>
          <ac:picMkLst>
            <pc:docMk/>
            <pc:sldMk cId="2102973205" sldId="259"/>
            <ac:picMk id="1026" creationId="{9D3E9F2C-FCED-4C4E-8C94-EE727E72DC49}"/>
          </ac:picMkLst>
        </pc:picChg>
      </pc:sldChg>
      <pc:sldChg chg="new del">
        <pc:chgData name="Gerjan de Ruiter" userId="5d7c516b-9dcd-41a8-99d3-54425d29895b" providerId="ADAL" clId="{07F144BA-A241-45C2-9822-E5BF676B97D8}" dt="2022-02-04T13:31:47.533" v="964" actId="47"/>
        <pc:sldMkLst>
          <pc:docMk/>
          <pc:sldMk cId="274447833" sldId="260"/>
        </pc:sldMkLst>
      </pc:sldChg>
      <pc:sldChg chg="addSp delSp modSp add mod modAnim">
        <pc:chgData name="Gerjan de Ruiter" userId="5d7c516b-9dcd-41a8-99d3-54425d29895b" providerId="ADAL" clId="{07F144BA-A241-45C2-9822-E5BF676B97D8}" dt="2022-02-07T08:34:03.664" v="2901"/>
        <pc:sldMkLst>
          <pc:docMk/>
          <pc:sldMk cId="2445282439" sldId="260"/>
        </pc:sldMkLst>
        <pc:spChg chg="add del mod">
          <ac:chgData name="Gerjan de Ruiter" userId="5d7c516b-9dcd-41a8-99d3-54425d29895b" providerId="ADAL" clId="{07F144BA-A241-45C2-9822-E5BF676B97D8}" dt="2022-02-04T13:37:28.138" v="1150" actId="3680"/>
          <ac:spMkLst>
            <pc:docMk/>
            <pc:sldMk cId="2445282439" sldId="260"/>
            <ac:spMk id="3" creationId="{047FAD6E-58CC-4D85-87B6-D31375D3B762}"/>
          </ac:spMkLst>
        </pc:spChg>
        <pc:spChg chg="mod">
          <ac:chgData name="Gerjan de Ruiter" userId="5d7c516b-9dcd-41a8-99d3-54425d29895b" providerId="ADAL" clId="{07F144BA-A241-45C2-9822-E5BF676B97D8}" dt="2022-02-04T13:44:07.314" v="1905" actId="20577"/>
          <ac:spMkLst>
            <pc:docMk/>
            <pc:sldMk cId="2445282439" sldId="260"/>
            <ac:spMk id="71" creationId="{21474183-98BF-4C65-8BFE-83D628B1F272}"/>
          </ac:spMkLst>
        </pc:spChg>
        <pc:spChg chg="mod">
          <ac:chgData name="Gerjan de Ruiter" userId="5d7c516b-9dcd-41a8-99d3-54425d29895b" providerId="ADAL" clId="{07F144BA-A241-45C2-9822-E5BF676B97D8}" dt="2022-02-07T08:33:49.472" v="2899" actId="20577"/>
          <ac:spMkLst>
            <pc:docMk/>
            <pc:sldMk cId="2445282439" sldId="260"/>
            <ac:spMk id="73" creationId="{A5CBBA0F-129F-4848-BF42-6B0FC881E4D7}"/>
          </ac:spMkLst>
        </pc:spChg>
        <pc:graphicFrameChg chg="add mod ord modGraphic">
          <ac:chgData name="Gerjan de Ruiter" userId="5d7c516b-9dcd-41a8-99d3-54425d29895b" providerId="ADAL" clId="{07F144BA-A241-45C2-9822-E5BF676B97D8}" dt="2022-02-04T13:38:52.820" v="1193" actId="14100"/>
          <ac:graphicFrameMkLst>
            <pc:docMk/>
            <pc:sldMk cId="2445282439" sldId="260"/>
            <ac:graphicFrameMk id="4" creationId="{BD12444E-9D1E-4A22-8B66-698D843F27FE}"/>
          </ac:graphicFrameMkLst>
        </pc:graphicFrameChg>
        <pc:picChg chg="add mod">
          <ac:chgData name="Gerjan de Ruiter" userId="5d7c516b-9dcd-41a8-99d3-54425d29895b" providerId="ADAL" clId="{07F144BA-A241-45C2-9822-E5BF676B97D8}" dt="2022-02-07T08:33:26.814" v="2821" actId="14100"/>
          <ac:picMkLst>
            <pc:docMk/>
            <pc:sldMk cId="2445282439" sldId="260"/>
            <ac:picMk id="5" creationId="{804D7425-750C-4882-A810-2115EAC58CC2}"/>
          </ac:picMkLst>
        </pc:picChg>
        <pc:picChg chg="del">
          <ac:chgData name="Gerjan de Ruiter" userId="5d7c516b-9dcd-41a8-99d3-54425d29895b" providerId="ADAL" clId="{07F144BA-A241-45C2-9822-E5BF676B97D8}" dt="2022-02-04T13:32:54.682" v="979" actId="478"/>
          <ac:picMkLst>
            <pc:docMk/>
            <pc:sldMk cId="2445282439" sldId="260"/>
            <ac:picMk id="1026" creationId="{9D3E9F2C-FCED-4C4E-8C94-EE727E72DC49}"/>
          </ac:picMkLst>
        </pc:picChg>
      </pc:sldChg>
      <pc:sldChg chg="addSp delSp modSp new mod modAnim">
        <pc:chgData name="Gerjan de Ruiter" userId="5d7c516b-9dcd-41a8-99d3-54425d29895b" providerId="ADAL" clId="{07F144BA-A241-45C2-9822-E5BF676B97D8}" dt="2022-02-04T14:01:49.078" v="2429" actId="1076"/>
        <pc:sldMkLst>
          <pc:docMk/>
          <pc:sldMk cId="2824596897" sldId="261"/>
        </pc:sldMkLst>
        <pc:spChg chg="mod">
          <ac:chgData name="Gerjan de Ruiter" userId="5d7c516b-9dcd-41a8-99d3-54425d29895b" providerId="ADAL" clId="{07F144BA-A241-45C2-9822-E5BF676B97D8}" dt="2022-02-04T13:43:44.541" v="1874" actId="20577"/>
          <ac:spMkLst>
            <pc:docMk/>
            <pc:sldMk cId="2824596897" sldId="261"/>
            <ac:spMk id="2" creationId="{386F0F37-96D2-4277-B0B1-34FD646BC9A3}"/>
          </ac:spMkLst>
        </pc:spChg>
        <pc:spChg chg="del">
          <ac:chgData name="Gerjan de Ruiter" userId="5d7c516b-9dcd-41a8-99d3-54425d29895b" providerId="ADAL" clId="{07F144BA-A241-45C2-9822-E5BF676B97D8}" dt="2022-02-04T14:01:46.944" v="2428"/>
          <ac:spMkLst>
            <pc:docMk/>
            <pc:sldMk cId="2824596897" sldId="261"/>
            <ac:spMk id="3" creationId="{0D60CEA3-F426-46C0-9D46-88B63A82E1E4}"/>
          </ac:spMkLst>
        </pc:spChg>
        <pc:spChg chg="mod">
          <ac:chgData name="Gerjan de Ruiter" userId="5d7c516b-9dcd-41a8-99d3-54425d29895b" providerId="ADAL" clId="{07F144BA-A241-45C2-9822-E5BF676B97D8}" dt="2022-02-04T13:55:35.917" v="2427" actId="20577"/>
          <ac:spMkLst>
            <pc:docMk/>
            <pc:sldMk cId="2824596897" sldId="261"/>
            <ac:spMk id="4" creationId="{D4E6C56C-A055-4272-949E-790F3331DC29}"/>
          </ac:spMkLst>
        </pc:spChg>
        <pc:picChg chg="add mod">
          <ac:chgData name="Gerjan de Ruiter" userId="5d7c516b-9dcd-41a8-99d3-54425d29895b" providerId="ADAL" clId="{07F144BA-A241-45C2-9822-E5BF676B97D8}" dt="2022-02-04T14:01:49.078" v="2429" actId="1076"/>
          <ac:picMkLst>
            <pc:docMk/>
            <pc:sldMk cId="2824596897" sldId="261"/>
            <ac:picMk id="5" creationId="{2F5B1F8A-74D1-42B9-B103-0FFBE523C476}"/>
          </ac:picMkLst>
        </pc:picChg>
      </pc:sldChg>
      <pc:sldChg chg="addSp delSp modSp new mod modClrScheme chgLayout">
        <pc:chgData name="Gerjan de Ruiter" userId="5d7c516b-9dcd-41a8-99d3-54425d29895b" providerId="ADAL" clId="{07F144BA-A241-45C2-9822-E5BF676B97D8}" dt="2022-02-04T14:27:06.163" v="2474" actId="1076"/>
        <pc:sldMkLst>
          <pc:docMk/>
          <pc:sldMk cId="1308612662" sldId="262"/>
        </pc:sldMkLst>
        <pc:spChg chg="del">
          <ac:chgData name="Gerjan de Ruiter" userId="5d7c516b-9dcd-41a8-99d3-54425d29895b" providerId="ADAL" clId="{07F144BA-A241-45C2-9822-E5BF676B97D8}" dt="2022-02-04T14:13:51.560" v="2442" actId="700"/>
          <ac:spMkLst>
            <pc:docMk/>
            <pc:sldMk cId="1308612662" sldId="262"/>
            <ac:spMk id="2" creationId="{88568666-71DB-4E77-B29D-80C6AB732B3F}"/>
          </ac:spMkLst>
        </pc:spChg>
        <pc:spChg chg="del">
          <ac:chgData name="Gerjan de Ruiter" userId="5d7c516b-9dcd-41a8-99d3-54425d29895b" providerId="ADAL" clId="{07F144BA-A241-45C2-9822-E5BF676B97D8}" dt="2022-02-04T14:13:51.560" v="2442" actId="700"/>
          <ac:spMkLst>
            <pc:docMk/>
            <pc:sldMk cId="1308612662" sldId="262"/>
            <ac:spMk id="3" creationId="{6E919A39-61C5-4FEC-9DF1-091F60B811B5}"/>
          </ac:spMkLst>
        </pc:spChg>
        <pc:picChg chg="add mod modCrop">
          <ac:chgData name="Gerjan de Ruiter" userId="5d7c516b-9dcd-41a8-99d3-54425d29895b" providerId="ADAL" clId="{07F144BA-A241-45C2-9822-E5BF676B97D8}" dt="2022-02-04T14:14:35.423" v="2451"/>
          <ac:picMkLst>
            <pc:docMk/>
            <pc:sldMk cId="1308612662" sldId="262"/>
            <ac:picMk id="5" creationId="{9A9B81A4-03C2-4B63-A5EA-0567C3E65923}"/>
          </ac:picMkLst>
        </pc:picChg>
        <pc:picChg chg="add mod modCrop">
          <ac:chgData name="Gerjan de Ruiter" userId="5d7c516b-9dcd-41a8-99d3-54425d29895b" providerId="ADAL" clId="{07F144BA-A241-45C2-9822-E5BF676B97D8}" dt="2022-02-04T14:23:26.693" v="2464" actId="1076"/>
          <ac:picMkLst>
            <pc:docMk/>
            <pc:sldMk cId="1308612662" sldId="262"/>
            <ac:picMk id="7" creationId="{85BDE965-48E3-43E6-B63E-AC315AAB478E}"/>
          </ac:picMkLst>
        </pc:picChg>
        <pc:picChg chg="add mod modCrop">
          <ac:chgData name="Gerjan de Ruiter" userId="5d7c516b-9dcd-41a8-99d3-54425d29895b" providerId="ADAL" clId="{07F144BA-A241-45C2-9822-E5BF676B97D8}" dt="2022-02-04T14:27:06.163" v="2474" actId="1076"/>
          <ac:picMkLst>
            <pc:docMk/>
            <pc:sldMk cId="1308612662" sldId="262"/>
            <ac:picMk id="9" creationId="{198DB559-DA81-48BE-B6CB-C6D87892E05E}"/>
          </ac:picMkLst>
        </pc:picChg>
      </pc:sldChg>
      <pc:sldChg chg="add del">
        <pc:chgData name="Gerjan de Ruiter" userId="5d7c516b-9dcd-41a8-99d3-54425d29895b" providerId="ADAL" clId="{07F144BA-A241-45C2-9822-E5BF676B97D8}" dt="2022-02-04T14:02:00.735" v="2431"/>
        <pc:sldMkLst>
          <pc:docMk/>
          <pc:sldMk cId="3418236472" sldId="262"/>
        </pc:sldMkLst>
      </pc:sldChg>
      <pc:sldChg chg="addSp modSp new mod">
        <pc:chgData name="Gerjan de Ruiter" userId="5d7c516b-9dcd-41a8-99d3-54425d29895b" providerId="ADAL" clId="{07F144BA-A241-45C2-9822-E5BF676B97D8}" dt="2022-02-04T14:28:26.818" v="2484" actId="1076"/>
        <pc:sldMkLst>
          <pc:docMk/>
          <pc:sldMk cId="3009944420" sldId="263"/>
        </pc:sldMkLst>
        <pc:picChg chg="add mod modCrop">
          <ac:chgData name="Gerjan de Ruiter" userId="5d7c516b-9dcd-41a8-99d3-54425d29895b" providerId="ADAL" clId="{07F144BA-A241-45C2-9822-E5BF676B97D8}" dt="2022-02-04T14:28:26.818" v="2484" actId="1076"/>
          <ac:picMkLst>
            <pc:docMk/>
            <pc:sldMk cId="3009944420" sldId="263"/>
            <ac:picMk id="3" creationId="{7C367561-C29E-4E56-85AE-D6EEEF9FA3A0}"/>
          </ac:picMkLst>
        </pc:picChg>
      </pc:sldChg>
      <pc:sldChg chg="addSp delSp modSp new mod modClrScheme modAnim chgLayout modNotesTx">
        <pc:chgData name="Gerjan de Ruiter" userId="5d7c516b-9dcd-41a8-99d3-54425d29895b" providerId="ADAL" clId="{07F144BA-A241-45C2-9822-E5BF676B97D8}" dt="2022-02-07T08:40:37.225" v="3001"/>
        <pc:sldMkLst>
          <pc:docMk/>
          <pc:sldMk cId="4222428850" sldId="264"/>
        </pc:sldMkLst>
        <pc:spChg chg="mod ord">
          <ac:chgData name="Gerjan de Ruiter" userId="5d7c516b-9dcd-41a8-99d3-54425d29895b" providerId="ADAL" clId="{07F144BA-A241-45C2-9822-E5BF676B97D8}" dt="2022-02-07T08:20:49.959" v="2518" actId="700"/>
          <ac:spMkLst>
            <pc:docMk/>
            <pc:sldMk cId="4222428850" sldId="264"/>
            <ac:spMk id="2" creationId="{B9252253-E567-4697-AEBB-FEEB67272E69}"/>
          </ac:spMkLst>
        </pc:spChg>
        <pc:spChg chg="del mod ord">
          <ac:chgData name="Gerjan de Ruiter" userId="5d7c516b-9dcd-41a8-99d3-54425d29895b" providerId="ADAL" clId="{07F144BA-A241-45C2-9822-E5BF676B97D8}" dt="2022-02-07T08:20:49.959" v="2518" actId="700"/>
          <ac:spMkLst>
            <pc:docMk/>
            <pc:sldMk cId="4222428850" sldId="264"/>
            <ac:spMk id="3" creationId="{3B29D142-7E7E-4AE8-9FAD-C5D57C4AFAD0}"/>
          </ac:spMkLst>
        </pc:spChg>
        <pc:spChg chg="add mod ord">
          <ac:chgData name="Gerjan de Ruiter" userId="5d7c516b-9dcd-41a8-99d3-54425d29895b" providerId="ADAL" clId="{07F144BA-A241-45C2-9822-E5BF676B97D8}" dt="2022-02-07T08:21:25.417" v="2692" actId="20577"/>
          <ac:spMkLst>
            <pc:docMk/>
            <pc:sldMk cId="4222428850" sldId="264"/>
            <ac:spMk id="4" creationId="{ECA749E1-0BBD-48EE-814B-D1519D4E50B9}"/>
          </ac:spMkLst>
        </pc:spChg>
        <pc:spChg chg="add del mod ord">
          <ac:chgData name="Gerjan de Ruiter" userId="5d7c516b-9dcd-41a8-99d3-54425d29895b" providerId="ADAL" clId="{07F144BA-A241-45C2-9822-E5BF676B97D8}" dt="2022-02-07T08:24:03.974" v="2693"/>
          <ac:spMkLst>
            <pc:docMk/>
            <pc:sldMk cId="4222428850" sldId="264"/>
            <ac:spMk id="5" creationId="{897AD621-744B-414E-A4F0-D09BD4ECA55A}"/>
          </ac:spMkLst>
        </pc:spChg>
        <pc:spChg chg="add mod ord">
          <ac:chgData name="Gerjan de Ruiter" userId="5d7c516b-9dcd-41a8-99d3-54425d29895b" providerId="ADAL" clId="{07F144BA-A241-45C2-9822-E5BF676B97D8}" dt="2022-02-07T08:31:59.681" v="2766" actId="20577"/>
          <ac:spMkLst>
            <pc:docMk/>
            <pc:sldMk cId="4222428850" sldId="264"/>
            <ac:spMk id="6" creationId="{03FCF470-AA5A-45E8-ACFA-26AEB1F91B1E}"/>
          </ac:spMkLst>
        </pc:spChg>
        <pc:spChg chg="add del mod ord">
          <ac:chgData name="Gerjan de Ruiter" userId="5d7c516b-9dcd-41a8-99d3-54425d29895b" providerId="ADAL" clId="{07F144BA-A241-45C2-9822-E5BF676B97D8}" dt="2022-02-07T08:31:36.947" v="2695"/>
          <ac:spMkLst>
            <pc:docMk/>
            <pc:sldMk cId="4222428850" sldId="264"/>
            <ac:spMk id="7" creationId="{95BBB34C-813F-493B-9E16-AD6120F1B826}"/>
          </ac:spMkLst>
        </pc:spChg>
        <pc:spChg chg="add mod">
          <ac:chgData name="Gerjan de Ruiter" userId="5d7c516b-9dcd-41a8-99d3-54425d29895b" providerId="ADAL" clId="{07F144BA-A241-45C2-9822-E5BF676B97D8}" dt="2022-02-07T08:33:07.783" v="2818" actId="113"/>
          <ac:spMkLst>
            <pc:docMk/>
            <pc:sldMk cId="4222428850" sldId="264"/>
            <ac:spMk id="11" creationId="{2C14BFDB-7B51-4794-B7A7-C19C63DB1509}"/>
          </ac:spMkLst>
        </pc:spChg>
        <pc:picChg chg="add mod">
          <ac:chgData name="Gerjan de Ruiter" userId="5d7c516b-9dcd-41a8-99d3-54425d29895b" providerId="ADAL" clId="{07F144BA-A241-45C2-9822-E5BF676B97D8}" dt="2022-02-07T08:24:03.974" v="2693"/>
          <ac:picMkLst>
            <pc:docMk/>
            <pc:sldMk cId="4222428850" sldId="264"/>
            <ac:picMk id="1026" creationId="{560F01D7-DF93-4B0A-9986-AF18D1705A65}"/>
          </ac:picMkLst>
        </pc:picChg>
        <pc:picChg chg="add mod">
          <ac:chgData name="Gerjan de Ruiter" userId="5d7c516b-9dcd-41a8-99d3-54425d29895b" providerId="ADAL" clId="{07F144BA-A241-45C2-9822-E5BF676B97D8}" dt="2022-02-07T08:40:37.225" v="3001"/>
          <ac:picMkLst>
            <pc:docMk/>
            <pc:sldMk cId="4222428850" sldId="264"/>
            <ac:picMk id="1028" creationId="{D65DBFF3-DD89-4917-8923-2EFC2BE0328A}"/>
          </ac:picMkLst>
        </pc:picChg>
      </pc:sldChg>
      <pc:sldChg chg="addSp delSp modSp new mod modClrScheme chgLayout">
        <pc:chgData name="Gerjan de Ruiter" userId="5d7c516b-9dcd-41a8-99d3-54425d29895b" providerId="ADAL" clId="{07F144BA-A241-45C2-9822-E5BF676B97D8}" dt="2022-02-07T08:38:26.623" v="2963"/>
        <pc:sldMkLst>
          <pc:docMk/>
          <pc:sldMk cId="1346546321" sldId="265"/>
        </pc:sldMkLst>
        <pc:spChg chg="del mod ord">
          <ac:chgData name="Gerjan de Ruiter" userId="5d7c516b-9dcd-41a8-99d3-54425d29895b" providerId="ADAL" clId="{07F144BA-A241-45C2-9822-E5BF676B97D8}" dt="2022-02-07T08:35:09.120" v="2903" actId="700"/>
          <ac:spMkLst>
            <pc:docMk/>
            <pc:sldMk cId="1346546321" sldId="265"/>
            <ac:spMk id="2" creationId="{151B356F-8F68-4F9E-B608-24B94DE7A573}"/>
          </ac:spMkLst>
        </pc:spChg>
        <pc:spChg chg="del mod ord">
          <ac:chgData name="Gerjan de Ruiter" userId="5d7c516b-9dcd-41a8-99d3-54425d29895b" providerId="ADAL" clId="{07F144BA-A241-45C2-9822-E5BF676B97D8}" dt="2022-02-07T08:35:09.120" v="2903" actId="700"/>
          <ac:spMkLst>
            <pc:docMk/>
            <pc:sldMk cId="1346546321" sldId="265"/>
            <ac:spMk id="3" creationId="{65F1E5BA-5273-4BAA-8860-B1BD5C02410F}"/>
          </ac:spMkLst>
        </pc:spChg>
        <pc:spChg chg="del mod ord">
          <ac:chgData name="Gerjan de Ruiter" userId="5d7c516b-9dcd-41a8-99d3-54425d29895b" providerId="ADAL" clId="{07F144BA-A241-45C2-9822-E5BF676B97D8}" dt="2022-02-07T08:35:09.120" v="2903" actId="700"/>
          <ac:spMkLst>
            <pc:docMk/>
            <pc:sldMk cId="1346546321" sldId="265"/>
            <ac:spMk id="4" creationId="{28CC563D-9083-4D8D-95FB-2AD59C696460}"/>
          </ac:spMkLst>
        </pc:spChg>
        <pc:spChg chg="del mod ord">
          <ac:chgData name="Gerjan de Ruiter" userId="5d7c516b-9dcd-41a8-99d3-54425d29895b" providerId="ADAL" clId="{07F144BA-A241-45C2-9822-E5BF676B97D8}" dt="2022-02-07T08:35:09.120" v="2903" actId="700"/>
          <ac:spMkLst>
            <pc:docMk/>
            <pc:sldMk cId="1346546321" sldId="265"/>
            <ac:spMk id="5" creationId="{BD33DB0C-FD3F-4839-8803-B26E7BAF5B3F}"/>
          </ac:spMkLst>
        </pc:spChg>
        <pc:spChg chg="del">
          <ac:chgData name="Gerjan de Ruiter" userId="5d7c516b-9dcd-41a8-99d3-54425d29895b" providerId="ADAL" clId="{07F144BA-A241-45C2-9822-E5BF676B97D8}" dt="2022-02-07T08:35:09.120" v="2903" actId="700"/>
          <ac:spMkLst>
            <pc:docMk/>
            <pc:sldMk cId="1346546321" sldId="265"/>
            <ac:spMk id="6" creationId="{E081F651-6435-4764-A0F0-FACF23F24F31}"/>
          </ac:spMkLst>
        </pc:spChg>
        <pc:spChg chg="add mod ord">
          <ac:chgData name="Gerjan de Ruiter" userId="5d7c516b-9dcd-41a8-99d3-54425d29895b" providerId="ADAL" clId="{07F144BA-A241-45C2-9822-E5BF676B97D8}" dt="2022-02-07T08:35:34.585" v="2923"/>
          <ac:spMkLst>
            <pc:docMk/>
            <pc:sldMk cId="1346546321" sldId="265"/>
            <ac:spMk id="7" creationId="{18E3926E-9A6E-47BF-97D8-9800211B914E}"/>
          </ac:spMkLst>
        </pc:spChg>
        <pc:spChg chg="add mod ord">
          <ac:chgData name="Gerjan de Ruiter" userId="5d7c516b-9dcd-41a8-99d3-54425d29895b" providerId="ADAL" clId="{07F144BA-A241-45C2-9822-E5BF676B97D8}" dt="2022-02-07T08:35:52.568" v="2943" actId="113"/>
          <ac:spMkLst>
            <pc:docMk/>
            <pc:sldMk cId="1346546321" sldId="265"/>
            <ac:spMk id="8" creationId="{ED16F210-37C4-4E3E-9F52-755E68FE5A0A}"/>
          </ac:spMkLst>
        </pc:spChg>
        <pc:spChg chg="add del mod ord">
          <ac:chgData name="Gerjan de Ruiter" userId="5d7c516b-9dcd-41a8-99d3-54425d29895b" providerId="ADAL" clId="{07F144BA-A241-45C2-9822-E5BF676B97D8}" dt="2022-02-07T08:36:23.926" v="2948"/>
          <ac:spMkLst>
            <pc:docMk/>
            <pc:sldMk cId="1346546321" sldId="265"/>
            <ac:spMk id="9" creationId="{BECCDF95-AB62-4484-A739-93C9A33A47D4}"/>
          </ac:spMkLst>
        </pc:spChg>
        <pc:spChg chg="add mod ord">
          <ac:chgData name="Gerjan de Ruiter" userId="5d7c516b-9dcd-41a8-99d3-54425d29895b" providerId="ADAL" clId="{07F144BA-A241-45C2-9822-E5BF676B97D8}" dt="2022-02-07T08:35:09.120" v="2903" actId="700"/>
          <ac:spMkLst>
            <pc:docMk/>
            <pc:sldMk cId="1346546321" sldId="265"/>
            <ac:spMk id="10" creationId="{09241CF9-8425-4158-B7A0-EFDA246EE2D3}"/>
          </ac:spMkLst>
        </pc:spChg>
        <pc:spChg chg="add del mod">
          <ac:chgData name="Gerjan de Ruiter" userId="5d7c516b-9dcd-41a8-99d3-54425d29895b" providerId="ADAL" clId="{07F144BA-A241-45C2-9822-E5BF676B97D8}" dt="2022-02-07T08:36:15.624" v="2945"/>
          <ac:spMkLst>
            <pc:docMk/>
            <pc:sldMk cId="1346546321" sldId="265"/>
            <ac:spMk id="11" creationId="{5FB4FB48-E1C2-4776-AB9F-F9D58EA1BEBB}"/>
          </ac:spMkLst>
        </pc:spChg>
        <pc:spChg chg="add del mod">
          <ac:chgData name="Gerjan de Ruiter" userId="5d7c516b-9dcd-41a8-99d3-54425d29895b" providerId="ADAL" clId="{07F144BA-A241-45C2-9822-E5BF676B97D8}" dt="2022-02-07T08:36:17.605" v="2947"/>
          <ac:spMkLst>
            <pc:docMk/>
            <pc:sldMk cId="1346546321" sldId="265"/>
            <ac:spMk id="12" creationId="{A4299AD7-7E38-49ED-9A57-2AF4F5537EB1}"/>
          </ac:spMkLst>
        </pc:spChg>
        <pc:spChg chg="add del mod">
          <ac:chgData name="Gerjan de Ruiter" userId="5d7c516b-9dcd-41a8-99d3-54425d29895b" providerId="ADAL" clId="{07F144BA-A241-45C2-9822-E5BF676B97D8}" dt="2022-02-07T08:37:45.394" v="2954"/>
          <ac:spMkLst>
            <pc:docMk/>
            <pc:sldMk cId="1346546321" sldId="265"/>
            <ac:spMk id="13" creationId="{34AEFE3F-5FA9-42AC-A679-EF957202BA59}"/>
          </ac:spMkLst>
        </pc:spChg>
        <pc:picChg chg="add del mod">
          <ac:chgData name="Gerjan de Ruiter" userId="5d7c516b-9dcd-41a8-99d3-54425d29895b" providerId="ADAL" clId="{07F144BA-A241-45C2-9822-E5BF676B97D8}" dt="2022-02-07T08:36:34.088" v="2953" actId="478"/>
          <ac:picMkLst>
            <pc:docMk/>
            <pc:sldMk cId="1346546321" sldId="265"/>
            <ac:picMk id="2054" creationId="{F2E6CE8A-FAF7-4873-9C01-F9B06A973081}"/>
          </ac:picMkLst>
        </pc:picChg>
        <pc:picChg chg="add mod">
          <ac:chgData name="Gerjan de Ruiter" userId="5d7c516b-9dcd-41a8-99d3-54425d29895b" providerId="ADAL" clId="{07F144BA-A241-45C2-9822-E5BF676B97D8}" dt="2022-02-07T08:38:26.623" v="2963"/>
          <ac:picMkLst>
            <pc:docMk/>
            <pc:sldMk cId="1346546321" sldId="265"/>
            <ac:picMk id="2056" creationId="{39D319CF-6EBF-467C-9883-3890FD23C9EE}"/>
          </ac:picMkLst>
        </pc:picChg>
      </pc:sldChg>
      <pc:sldChg chg="modSp add">
        <pc:chgData name="Gerjan de Ruiter" userId="5d7c516b-9dcd-41a8-99d3-54425d29895b" providerId="ADAL" clId="{07F144BA-A241-45C2-9822-E5BF676B97D8}" dt="2022-02-07T08:40:43.939" v="3002"/>
        <pc:sldMkLst>
          <pc:docMk/>
          <pc:sldMk cId="1901591825" sldId="266"/>
        </pc:sldMkLst>
        <pc:picChg chg="mod">
          <ac:chgData name="Gerjan de Ruiter" userId="5d7c516b-9dcd-41a8-99d3-54425d29895b" providerId="ADAL" clId="{07F144BA-A241-45C2-9822-E5BF676B97D8}" dt="2022-02-07T08:40:43.939" v="3002"/>
          <ac:picMkLst>
            <pc:docMk/>
            <pc:sldMk cId="1901591825" sldId="266"/>
            <ac:picMk id="1028" creationId="{D65DBFF3-DD89-4917-8923-2EFC2BE0328A}"/>
          </ac:picMkLst>
        </pc:picChg>
      </pc:sldChg>
      <pc:sldChg chg="add del">
        <pc:chgData name="Gerjan de Ruiter" userId="5d7c516b-9dcd-41a8-99d3-54425d29895b" providerId="ADAL" clId="{07F144BA-A241-45C2-9822-E5BF676B97D8}" dt="2022-02-04T12:19:03.403" v="3" actId="47"/>
        <pc:sldMkLst>
          <pc:docMk/>
          <pc:sldMk cId="4115647851" sldId="286"/>
        </pc:sldMkLst>
      </pc:sldChg>
      <pc:sldMasterChg chg="del delSldLayout">
        <pc:chgData name="Gerjan de Ruiter" userId="5d7c516b-9dcd-41a8-99d3-54425d29895b" providerId="ADAL" clId="{07F144BA-A241-45C2-9822-E5BF676B97D8}" dt="2022-02-04T12:20:03.692" v="33" actId="700"/>
        <pc:sldMasterMkLst>
          <pc:docMk/>
          <pc:sldMasterMk cId="1453271490" sldId="2147483648"/>
        </pc:sldMasterMkLst>
        <pc:sldLayoutChg chg="del">
          <pc:chgData name="Gerjan de Ruiter" userId="5d7c516b-9dcd-41a8-99d3-54425d29895b" providerId="ADAL" clId="{07F144BA-A241-45C2-9822-E5BF676B97D8}" dt="2022-02-04T12:20:03.692" v="33" actId="700"/>
          <pc:sldLayoutMkLst>
            <pc:docMk/>
            <pc:sldMasterMk cId="1453271490" sldId="2147483648"/>
            <pc:sldLayoutMk cId="299396035" sldId="2147483649"/>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2619804765" sldId="2147483650"/>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3816568066" sldId="2147483651"/>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1546492740" sldId="2147483652"/>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3719292544" sldId="2147483653"/>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2144198171" sldId="2147483654"/>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3689518038" sldId="2147483655"/>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2149280449" sldId="2147483656"/>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578822571" sldId="2147483657"/>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208306116" sldId="2147483658"/>
          </pc:sldLayoutMkLst>
        </pc:sldLayoutChg>
        <pc:sldLayoutChg chg="del">
          <pc:chgData name="Gerjan de Ruiter" userId="5d7c516b-9dcd-41a8-99d3-54425d29895b" providerId="ADAL" clId="{07F144BA-A241-45C2-9822-E5BF676B97D8}" dt="2022-02-04T12:20:03.692" v="33" actId="700"/>
          <pc:sldLayoutMkLst>
            <pc:docMk/>
            <pc:sldMasterMk cId="1453271490" sldId="2147483648"/>
            <pc:sldLayoutMk cId="1367834387" sldId="2147483659"/>
          </pc:sldLayoutMkLst>
        </pc:sldLayoutChg>
      </pc:sldMasterChg>
      <pc:sldMasterChg chg="delSldLayout">
        <pc:chgData name="Gerjan de Ruiter" userId="5d7c516b-9dcd-41a8-99d3-54425d29895b" providerId="ADAL" clId="{07F144BA-A241-45C2-9822-E5BF676B97D8}" dt="2022-02-04T12:19:03.403" v="3" actId="47"/>
        <pc:sldMasterMkLst>
          <pc:docMk/>
          <pc:sldMasterMk cId="943545250" sldId="2147483660"/>
        </pc:sldMasterMkLst>
        <pc:sldLayoutChg chg="del">
          <pc:chgData name="Gerjan de Ruiter" userId="5d7c516b-9dcd-41a8-99d3-54425d29895b" providerId="ADAL" clId="{07F144BA-A241-45C2-9822-E5BF676B97D8}" dt="2022-02-04T12:19:03.403" v="3" actId="47"/>
          <pc:sldLayoutMkLst>
            <pc:docMk/>
            <pc:sldMasterMk cId="943545250" sldId="2147483660"/>
            <pc:sldLayoutMk cId="2671430245"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3980B-F0ED-4848-B6AF-FD2049A1ADC1}" type="datetimeFigureOut">
              <a:rPr lang="nl-NL" smtClean="0"/>
              <a:t>7-2-2022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82AD2-34DF-4060-A878-4A95572859CC}" type="slidenum">
              <a:rPr lang="nl-NL" smtClean="0"/>
              <a:t>‹nr.›</a:t>
            </a:fld>
            <a:endParaRPr lang="nl-NL"/>
          </a:p>
        </p:txBody>
      </p:sp>
    </p:spTree>
    <p:extLst>
      <p:ext uri="{BB962C8B-B14F-4D97-AF65-F5344CB8AC3E}">
        <p14:creationId xmlns:p14="http://schemas.microsoft.com/office/powerpoint/2010/main" val="249896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182AD2-34DF-4060-A878-4A95572859CC}" type="slidenum">
              <a:rPr lang="nl-NL" smtClean="0"/>
              <a:t>2</a:t>
            </a:fld>
            <a:endParaRPr lang="nl-NL"/>
          </a:p>
        </p:txBody>
      </p:sp>
    </p:spTree>
    <p:extLst>
      <p:ext uri="{BB962C8B-B14F-4D97-AF65-F5344CB8AC3E}">
        <p14:creationId xmlns:p14="http://schemas.microsoft.com/office/powerpoint/2010/main" val="375628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6182AD2-34DF-4060-A878-4A95572859CC}" type="slidenum">
              <a:rPr lang="nl-NL" smtClean="0"/>
              <a:t>3</a:t>
            </a:fld>
            <a:endParaRPr lang="nl-NL"/>
          </a:p>
        </p:txBody>
      </p:sp>
    </p:spTree>
    <p:extLst>
      <p:ext uri="{BB962C8B-B14F-4D97-AF65-F5344CB8AC3E}">
        <p14:creationId xmlns:p14="http://schemas.microsoft.com/office/powerpoint/2010/main" val="139964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Input, gebruik, verlies en </a:t>
            </a:r>
            <a:r>
              <a:rPr lang="nl-NL" dirty="0" err="1"/>
              <a:t>subsitutie</a:t>
            </a:r>
            <a:endParaRPr lang="nl-NL" dirty="0"/>
          </a:p>
          <a:p>
            <a:endParaRPr lang="nl-NL" dirty="0"/>
          </a:p>
          <a:p>
            <a:r>
              <a:rPr lang="nl-NL" dirty="0" err="1"/>
              <a:t>Subsitutie</a:t>
            </a:r>
            <a:r>
              <a:rPr lang="nl-NL" dirty="0"/>
              <a:t> betekend het vervangen van</a:t>
            </a:r>
          </a:p>
        </p:txBody>
      </p:sp>
      <p:sp>
        <p:nvSpPr>
          <p:cNvPr id="4" name="Tijdelijke aanduiding voor dianummer 3"/>
          <p:cNvSpPr>
            <a:spLocks noGrp="1"/>
          </p:cNvSpPr>
          <p:nvPr>
            <p:ph type="sldNum" sz="quarter" idx="5"/>
          </p:nvPr>
        </p:nvSpPr>
        <p:spPr/>
        <p:txBody>
          <a:bodyPr/>
          <a:lstStyle/>
          <a:p>
            <a:fld id="{36182AD2-34DF-4060-A878-4A95572859CC}" type="slidenum">
              <a:rPr lang="nl-NL" smtClean="0"/>
              <a:t>6</a:t>
            </a:fld>
            <a:endParaRPr lang="nl-NL"/>
          </a:p>
        </p:txBody>
      </p:sp>
    </p:spTree>
    <p:extLst>
      <p:ext uri="{BB962C8B-B14F-4D97-AF65-F5344CB8AC3E}">
        <p14:creationId xmlns:p14="http://schemas.microsoft.com/office/powerpoint/2010/main" val="96341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D5156"/>
                </a:solidFill>
                <a:effectLst/>
                <a:latin typeface="arial" panose="020B0604020202020204" pitchFamily="34" charset="0"/>
              </a:rPr>
              <a:t>Een maatschappelijk probleem of maatschappelijk vraagstuk is een ongewenste situatie in de samenleving waarbij de overheid betrokken is. Ook moet een relatief grote groep mensen in de samenleving last hebben van het probleem of erbij betrokken zijn.</a:t>
            </a:r>
          </a:p>
          <a:p>
            <a:endParaRPr lang="nl-NL" b="0" i="0" dirty="0">
              <a:solidFill>
                <a:srgbClr val="4D5156"/>
              </a:solidFill>
              <a:effectLst/>
              <a:latin typeface="arial" panose="020B0604020202020204" pitchFamily="34" charset="0"/>
            </a:endParaRPr>
          </a:p>
          <a:p>
            <a:endParaRPr lang="nl-NL" b="0" i="0" dirty="0">
              <a:solidFill>
                <a:srgbClr val="4D5156"/>
              </a:solidFill>
              <a:effectLst/>
              <a:latin typeface="arial" panose="020B0604020202020204" pitchFamily="34" charset="0"/>
            </a:endParaRPr>
          </a:p>
          <a:p>
            <a:r>
              <a:rPr lang="nl-NL" b="0" i="0" dirty="0">
                <a:solidFill>
                  <a:srgbClr val="4D5156"/>
                </a:solidFill>
                <a:effectLst/>
                <a:latin typeface="arial" panose="020B0604020202020204" pitchFamily="34" charset="0"/>
              </a:rPr>
              <a:t>Energie en klimaat en milieuvervuiling</a:t>
            </a:r>
            <a:endParaRPr lang="nl-NL" dirty="0"/>
          </a:p>
        </p:txBody>
      </p:sp>
      <p:sp>
        <p:nvSpPr>
          <p:cNvPr id="4" name="Tijdelijke aanduiding voor dianummer 3"/>
          <p:cNvSpPr>
            <a:spLocks noGrp="1"/>
          </p:cNvSpPr>
          <p:nvPr>
            <p:ph type="sldNum" sz="quarter" idx="5"/>
          </p:nvPr>
        </p:nvSpPr>
        <p:spPr/>
        <p:txBody>
          <a:bodyPr/>
          <a:lstStyle/>
          <a:p>
            <a:fld id="{36182AD2-34DF-4060-A878-4A95572859CC}" type="slidenum">
              <a:rPr lang="nl-NL" smtClean="0"/>
              <a:t>7</a:t>
            </a:fld>
            <a:endParaRPr lang="nl-NL"/>
          </a:p>
        </p:txBody>
      </p:sp>
    </p:spTree>
    <p:extLst>
      <p:ext uri="{BB962C8B-B14F-4D97-AF65-F5344CB8AC3E}">
        <p14:creationId xmlns:p14="http://schemas.microsoft.com/office/powerpoint/2010/main" val="179180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D5156"/>
                </a:solidFill>
                <a:effectLst/>
                <a:latin typeface="arial" panose="020B0604020202020204" pitchFamily="34" charset="0"/>
              </a:rPr>
              <a:t>Een maatschappelijk probleem of maatschappelijk vraagstuk is een ongewenste situatie in de samenleving waarbij de overheid betrokken is. Ook moet een relatief grote groep mensen in de samenleving last hebben van het probleem of erbij betrokken zijn.</a:t>
            </a:r>
          </a:p>
          <a:p>
            <a:endParaRPr lang="nl-NL" b="0" i="0" dirty="0">
              <a:solidFill>
                <a:srgbClr val="4D5156"/>
              </a:solidFill>
              <a:effectLst/>
              <a:latin typeface="arial" panose="020B0604020202020204" pitchFamily="34" charset="0"/>
            </a:endParaRPr>
          </a:p>
          <a:p>
            <a:endParaRPr lang="nl-NL" b="0" i="0" dirty="0">
              <a:solidFill>
                <a:srgbClr val="4D5156"/>
              </a:solidFill>
              <a:effectLst/>
              <a:latin typeface="arial" panose="020B0604020202020204" pitchFamily="34" charset="0"/>
            </a:endParaRPr>
          </a:p>
          <a:p>
            <a:r>
              <a:rPr lang="nl-NL" b="0" i="0" dirty="0">
                <a:solidFill>
                  <a:srgbClr val="4D5156"/>
                </a:solidFill>
                <a:effectLst/>
                <a:latin typeface="arial" panose="020B0604020202020204" pitchFamily="34" charset="0"/>
              </a:rPr>
              <a:t>Energie en klimaat en milieuvervuiling</a:t>
            </a:r>
            <a:endParaRPr lang="nl-NL" dirty="0"/>
          </a:p>
        </p:txBody>
      </p:sp>
      <p:sp>
        <p:nvSpPr>
          <p:cNvPr id="4" name="Tijdelijke aanduiding voor dianummer 3"/>
          <p:cNvSpPr>
            <a:spLocks noGrp="1"/>
          </p:cNvSpPr>
          <p:nvPr>
            <p:ph type="sldNum" sz="quarter" idx="5"/>
          </p:nvPr>
        </p:nvSpPr>
        <p:spPr/>
        <p:txBody>
          <a:bodyPr/>
          <a:lstStyle/>
          <a:p>
            <a:fld id="{36182AD2-34DF-4060-A878-4A95572859CC}" type="slidenum">
              <a:rPr lang="nl-NL" smtClean="0"/>
              <a:t>9</a:t>
            </a:fld>
            <a:endParaRPr lang="nl-NL"/>
          </a:p>
        </p:txBody>
      </p:sp>
    </p:spTree>
    <p:extLst>
      <p:ext uri="{BB962C8B-B14F-4D97-AF65-F5344CB8AC3E}">
        <p14:creationId xmlns:p14="http://schemas.microsoft.com/office/powerpoint/2010/main" val="128263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7-2-2022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39971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8828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6637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9836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4831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52163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384420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760522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626355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515839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7-2-2022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4484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3398654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7-2-2022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10007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7-2-2022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5919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39141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55327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282930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A0EC739-FDAD-4DFD-AFC7-F84CCA0E384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9300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7-2-2022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225162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7-2-2022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723292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7-2-2022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2196362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7-2-2022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15269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7-2-2022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677272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139F7-8303-4F0E-924F-AEBE4141A4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9DE8F56-C05E-4B23-8EAD-988C25E52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3E1D48A-8F82-4B97-AD81-5D88938BE8D9}"/>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04B70350-28FE-47B8-A2BB-7FD67ACE70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3F5A79-D4A4-4C82-B659-4DE8F2A440AF}"/>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2362416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7-2-2022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60785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7-2-2022</a:t>
            </a:fld>
            <a:endParaRPr lang="nl-NL"/>
          </a:p>
        </p:txBody>
      </p:sp>
    </p:spTree>
    <p:extLst>
      <p:ext uri="{BB962C8B-B14F-4D97-AF65-F5344CB8AC3E}">
        <p14:creationId xmlns:p14="http://schemas.microsoft.com/office/powerpoint/2010/main" val="263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112932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22701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1937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2010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7102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99F17E32-9C72-466D-9447-472DAE318B0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43545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31.xml"/><Relationship Id="rId1" Type="http://schemas.openxmlformats.org/officeDocument/2006/relationships/video" Target="https://www.youtube.com/embed/ygCFi4zG3to?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ashionunited.nl/nieuws/business/amsterdam-krijgt-eerste-honderd-procent-circulaire-textielfabriek/2022020452584" TargetMode="External"/><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hyperlink" Target="https://www.europarl.europa.eu/news/nl/headlines/economy/20151201STO05603/circulaire-economie-definitie-belang-en-voordelen"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hyperlink" Target="https://www.warmetruiendag.n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eur05.safelinks.protection.outlook.com/ap/t-59584e83/?url=https%3A%2F%2Fteams.microsoft.com%2Fl%2Fmeetup-join%2F19%253ameeting_NWIzZTYxZTMtNGU0Ny00OWIwLWE2NTUtOTdmMGJkNTEwZDA0%2540thread.v2%2F0%3Fcontext%3D%257b%2522Tid%2522%253a%2522a479a994-4973-4f60-b89d-850cc4d5bb8c%2522%252c%2522Oid%2522%253a%2522f323c13d-1f1d-4144-9f16-6080c3b27254%2522%257d&amp;data=04%7C01%7Cg.de.ruiter%40yuverta.nl%7Cd3a1aca444924a2e14f408d9e99dbd95%7Cfba70c8016c24415a402fca38335609a%7C0%7C0%7C637797686847583111%7CUnknown%7CTWFpbGZsb3d8eyJWIjoiMC4wLjAwMDAiLCJQIjoiV2luMzIiLCJBTiI6Ik1haWwiLCJXVCI6Mn0%3D%7C2000&amp;sdata=KtkQ%2FlLTipxawNrJThdgnyo5tsioUmwgprVxCN99agM%3D&amp;reserved=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hyperlink" Target="https://www.warmetruiendag.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89209-4E28-4B9E-8DE2-57B804886BB5}"/>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F57CE931-EB18-400D-8DEC-821C7A3752B0}"/>
              </a:ext>
            </a:extLst>
          </p:cNvPr>
          <p:cNvSpPr>
            <a:spLocks noGrp="1"/>
          </p:cNvSpPr>
          <p:nvPr>
            <p:ph type="subTitle" idx="1"/>
          </p:nvPr>
        </p:nvSpPr>
        <p:spPr/>
        <p:txBody>
          <a:bodyPr/>
          <a:lstStyle/>
          <a:p>
            <a:r>
              <a:rPr lang="nl-NL" dirty="0"/>
              <a:t>Leerjaar 2 – periode 3</a:t>
            </a:r>
          </a:p>
          <a:p>
            <a:r>
              <a:rPr lang="nl-NL" dirty="0"/>
              <a:t>De community verbonden</a:t>
            </a:r>
          </a:p>
        </p:txBody>
      </p:sp>
    </p:spTree>
    <p:extLst>
      <p:ext uri="{BB962C8B-B14F-4D97-AF65-F5344CB8AC3E}">
        <p14:creationId xmlns:p14="http://schemas.microsoft.com/office/powerpoint/2010/main" val="255255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1474183-98BF-4C65-8BFE-83D628B1F272}"/>
              </a:ext>
            </a:extLst>
          </p:cNvPr>
          <p:cNvSpPr>
            <a:spLocks noGrp="1"/>
          </p:cNvSpPr>
          <p:nvPr>
            <p:ph type="title"/>
          </p:nvPr>
        </p:nvSpPr>
        <p:spPr>
          <a:xfrm>
            <a:off x="609601" y="273051"/>
            <a:ext cx="4011084" cy="641350"/>
          </a:xfrm>
        </p:spPr>
        <p:txBody>
          <a:bodyPr/>
          <a:lstStyle/>
          <a:p>
            <a:r>
              <a:rPr lang="nl-NL" dirty="0"/>
              <a:t>Opdracht college/lezing</a:t>
            </a:r>
          </a:p>
        </p:txBody>
      </p:sp>
      <p:sp>
        <p:nvSpPr>
          <p:cNvPr id="73" name="Text Placeholder 3">
            <a:extLst>
              <a:ext uri="{FF2B5EF4-FFF2-40B4-BE49-F238E27FC236}">
                <a16:creationId xmlns:a16="http://schemas.microsoft.com/office/drawing/2014/main" id="{A5CBBA0F-129F-4848-BF42-6B0FC881E4D7}"/>
              </a:ext>
            </a:extLst>
          </p:cNvPr>
          <p:cNvSpPr>
            <a:spLocks noGrp="1"/>
          </p:cNvSpPr>
          <p:nvPr>
            <p:ph type="body" sz="half" idx="2"/>
          </p:nvPr>
        </p:nvSpPr>
        <p:spPr>
          <a:xfrm>
            <a:off x="609601" y="1435101"/>
            <a:ext cx="4011084" cy="4691063"/>
          </a:xfrm>
        </p:spPr>
        <p:txBody>
          <a:bodyPr/>
          <a:lstStyle/>
          <a:p>
            <a:pPr marL="0" indent="0">
              <a:lnSpc>
                <a:spcPct val="90000"/>
              </a:lnSpc>
              <a:buNone/>
            </a:pPr>
            <a:r>
              <a:rPr lang="nl-NL" sz="1400" b="1" dirty="0">
                <a:effectLst/>
              </a:rPr>
              <a:t>Hoe: </a:t>
            </a:r>
            <a:r>
              <a:rPr lang="nl-NL" sz="1400" dirty="0">
                <a:effectLst/>
              </a:rPr>
              <a:t>Individueel</a:t>
            </a:r>
            <a:br>
              <a:rPr lang="nl-NL" sz="1400" dirty="0"/>
            </a:br>
            <a:r>
              <a:rPr lang="nl-NL" sz="1400" b="1" dirty="0">
                <a:effectLst/>
              </a:rPr>
              <a:t>Hulp</a:t>
            </a:r>
            <a:r>
              <a:rPr lang="nl-NL" sz="1400" dirty="0">
                <a:effectLst/>
              </a:rPr>
              <a:t>: ..</a:t>
            </a:r>
            <a:br>
              <a:rPr lang="nl-NL" sz="1400" dirty="0"/>
            </a:br>
            <a:r>
              <a:rPr lang="nl-NL" sz="1400" b="1" dirty="0">
                <a:effectLst/>
              </a:rPr>
              <a:t>Uitkomst:</a:t>
            </a:r>
            <a:r>
              <a:rPr lang="nl-NL" sz="1400" dirty="0">
                <a:effectLst/>
              </a:rPr>
              <a:t> Een college/lezing van 20 minuten over een zelf gekozen onderwerp dat te maken heeft met het onderwerp van die week. </a:t>
            </a:r>
          </a:p>
          <a:p>
            <a:pPr marL="0" indent="0">
              <a:lnSpc>
                <a:spcPct val="90000"/>
              </a:lnSpc>
              <a:buNone/>
            </a:pPr>
            <a:r>
              <a:rPr lang="nl-NL" b="1" dirty="0"/>
              <a:t>Doel:</a:t>
            </a:r>
            <a:r>
              <a:rPr lang="nl-NL" dirty="0"/>
              <a:t> Leren informatie over te brengen en het presenteren van een onderwerp.</a:t>
            </a:r>
            <a:br>
              <a:rPr lang="nl-NL" sz="1400" dirty="0">
                <a:effectLst/>
              </a:rPr>
            </a:br>
            <a:r>
              <a:rPr lang="nl-NL" sz="1400" b="1" dirty="0">
                <a:effectLst/>
              </a:rPr>
              <a:t>Tijd:</a:t>
            </a:r>
            <a:r>
              <a:rPr lang="nl-NL" sz="1400" dirty="0">
                <a:effectLst/>
              </a:rPr>
              <a:t> ..</a:t>
            </a:r>
            <a:br>
              <a:rPr lang="nl-NL" sz="1400" dirty="0">
                <a:effectLst/>
              </a:rPr>
            </a:br>
            <a:r>
              <a:rPr lang="nl-NL" sz="1400" b="1" dirty="0">
                <a:effectLst/>
              </a:rPr>
              <a:t>Wat: </a:t>
            </a:r>
            <a:r>
              <a:rPr lang="nl-NL" sz="1400" dirty="0">
                <a:effectLst/>
              </a:rPr>
              <a:t>Bereid een college/lezing voor die je geeft aan je medestudenten. Je krijg feedback op de inhoud en de manier van presenteren.</a:t>
            </a:r>
          </a:p>
          <a:p>
            <a:pPr marL="0" indent="0">
              <a:lnSpc>
                <a:spcPct val="90000"/>
              </a:lnSpc>
              <a:buNone/>
            </a:pPr>
            <a:endParaRPr lang="nl-NL" dirty="0"/>
          </a:p>
          <a:p>
            <a:pPr marL="0" indent="0">
              <a:lnSpc>
                <a:spcPct val="90000"/>
              </a:lnSpc>
              <a:buNone/>
            </a:pPr>
            <a:r>
              <a:rPr lang="nl-NL" sz="1400" dirty="0">
                <a:effectLst/>
              </a:rPr>
              <a:t>Zorg dat het onderwerp geïntroduceerd wordt, </a:t>
            </a:r>
            <a:r>
              <a:rPr lang="nl-NL" dirty="0"/>
              <a:t>maak</a:t>
            </a:r>
            <a:r>
              <a:rPr lang="nl-NL" sz="1400" dirty="0">
                <a:effectLst/>
              </a:rPr>
              <a:t> het interessant en geef ervaring mee. </a:t>
            </a:r>
          </a:p>
          <a:p>
            <a:pPr marL="0" indent="0">
              <a:lnSpc>
                <a:spcPct val="90000"/>
              </a:lnSpc>
              <a:buNone/>
            </a:pPr>
            <a:endParaRPr lang="nl-NL" dirty="0"/>
          </a:p>
          <a:p>
            <a:pPr marL="0" indent="0">
              <a:lnSpc>
                <a:spcPct val="90000"/>
              </a:lnSpc>
              <a:buNone/>
            </a:pPr>
            <a:r>
              <a:rPr lang="nl-NL" sz="1400" dirty="0">
                <a:effectLst/>
              </a:rPr>
              <a:t>Zorg dat je publiek er iets van kan leren </a:t>
            </a:r>
          </a:p>
          <a:p>
            <a:pPr marL="0" indent="0">
              <a:lnSpc>
                <a:spcPct val="90000"/>
              </a:lnSpc>
              <a:buNone/>
            </a:pPr>
            <a:endParaRPr lang="en-US" dirty="0"/>
          </a:p>
        </p:txBody>
      </p:sp>
      <p:graphicFrame>
        <p:nvGraphicFramePr>
          <p:cNvPr id="4" name="Tabel 4">
            <a:extLst>
              <a:ext uri="{FF2B5EF4-FFF2-40B4-BE49-F238E27FC236}">
                <a16:creationId xmlns:a16="http://schemas.microsoft.com/office/drawing/2014/main" id="{BD12444E-9D1E-4A22-8B66-698D843F27FE}"/>
              </a:ext>
            </a:extLst>
          </p:cNvPr>
          <p:cNvGraphicFramePr>
            <a:graphicFrameLocks noGrp="1"/>
          </p:cNvGraphicFramePr>
          <p:nvPr>
            <p:ph idx="1"/>
            <p:extLst>
              <p:ext uri="{D42A27DB-BD31-4B8C-83A1-F6EECF244321}">
                <p14:modId xmlns:p14="http://schemas.microsoft.com/office/powerpoint/2010/main" val="1065461494"/>
              </p:ext>
            </p:extLst>
          </p:nvPr>
        </p:nvGraphicFramePr>
        <p:xfrm>
          <a:off x="4894118" y="1070263"/>
          <a:ext cx="6688282" cy="4790212"/>
        </p:xfrm>
        <a:graphic>
          <a:graphicData uri="http://schemas.openxmlformats.org/drawingml/2006/table">
            <a:tbl>
              <a:tblPr firstRow="1" bandRow="1">
                <a:tableStyleId>{073A0DAA-6AF3-43AB-8588-CEC1D06C72B9}</a:tableStyleId>
              </a:tblPr>
              <a:tblGrid>
                <a:gridCol w="995187">
                  <a:extLst>
                    <a:ext uri="{9D8B030D-6E8A-4147-A177-3AD203B41FA5}">
                      <a16:colId xmlns:a16="http://schemas.microsoft.com/office/drawing/2014/main" val="215076206"/>
                    </a:ext>
                  </a:extLst>
                </a:gridCol>
                <a:gridCol w="1677847">
                  <a:extLst>
                    <a:ext uri="{9D8B030D-6E8A-4147-A177-3AD203B41FA5}">
                      <a16:colId xmlns:a16="http://schemas.microsoft.com/office/drawing/2014/main" val="4110527996"/>
                    </a:ext>
                  </a:extLst>
                </a:gridCol>
                <a:gridCol w="2007624">
                  <a:extLst>
                    <a:ext uri="{9D8B030D-6E8A-4147-A177-3AD203B41FA5}">
                      <a16:colId xmlns:a16="http://schemas.microsoft.com/office/drawing/2014/main" val="3244318652"/>
                    </a:ext>
                  </a:extLst>
                </a:gridCol>
                <a:gridCol w="2007624">
                  <a:extLst>
                    <a:ext uri="{9D8B030D-6E8A-4147-A177-3AD203B41FA5}">
                      <a16:colId xmlns:a16="http://schemas.microsoft.com/office/drawing/2014/main" val="3015070833"/>
                    </a:ext>
                  </a:extLst>
                </a:gridCol>
              </a:tblGrid>
              <a:tr h="684316">
                <a:tc>
                  <a:txBody>
                    <a:bodyPr/>
                    <a:lstStyle/>
                    <a:p>
                      <a:r>
                        <a:rPr lang="nl-NL" dirty="0"/>
                        <a:t>Week</a:t>
                      </a:r>
                    </a:p>
                  </a:txBody>
                  <a:tcPr/>
                </a:tc>
                <a:tc>
                  <a:txBody>
                    <a:bodyPr/>
                    <a:lstStyle/>
                    <a:p>
                      <a:r>
                        <a:rPr lang="nl-NL" dirty="0"/>
                        <a:t>Datum</a:t>
                      </a:r>
                    </a:p>
                  </a:txBody>
                  <a:tcPr/>
                </a:tc>
                <a:tc>
                  <a:txBody>
                    <a:bodyPr/>
                    <a:lstStyle/>
                    <a:p>
                      <a:r>
                        <a:rPr lang="nl-NL" dirty="0"/>
                        <a:t>Onderwerp</a:t>
                      </a:r>
                    </a:p>
                  </a:txBody>
                  <a:tcPr/>
                </a:tc>
                <a:tc>
                  <a:txBody>
                    <a:bodyPr/>
                    <a:lstStyle/>
                    <a:p>
                      <a:r>
                        <a:rPr lang="nl-NL" dirty="0"/>
                        <a:t>Naam</a:t>
                      </a:r>
                    </a:p>
                  </a:txBody>
                  <a:tcPr/>
                </a:tc>
                <a:extLst>
                  <a:ext uri="{0D108BD9-81ED-4DB2-BD59-A6C34878D82A}">
                    <a16:rowId xmlns:a16="http://schemas.microsoft.com/office/drawing/2014/main" val="3350258471"/>
                  </a:ext>
                </a:extLst>
              </a:tr>
              <a:tr h="684316">
                <a:tc>
                  <a:txBody>
                    <a:bodyPr/>
                    <a:lstStyle/>
                    <a:p>
                      <a:r>
                        <a:rPr lang="nl-NL" dirty="0"/>
                        <a:t>2</a:t>
                      </a:r>
                    </a:p>
                  </a:txBody>
                  <a:tcPr/>
                </a:tc>
                <a:tc>
                  <a:txBody>
                    <a:bodyPr/>
                    <a:lstStyle/>
                    <a:p>
                      <a:r>
                        <a:rPr lang="nl-NL" dirty="0"/>
                        <a:t>14-02-2022</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950913389"/>
                  </a:ext>
                </a:extLst>
              </a:tr>
              <a:tr h="684316">
                <a:tc>
                  <a:txBody>
                    <a:bodyPr/>
                    <a:lstStyle/>
                    <a:p>
                      <a:r>
                        <a:rPr lang="nl-NL" dirty="0"/>
                        <a:t>3</a:t>
                      </a:r>
                    </a:p>
                  </a:txBody>
                  <a:tcPr/>
                </a:tc>
                <a:tc>
                  <a:txBody>
                    <a:bodyPr/>
                    <a:lstStyle/>
                    <a:p>
                      <a:r>
                        <a:rPr lang="nl-NL" dirty="0"/>
                        <a:t>21-02-2022</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034803431"/>
                  </a:ext>
                </a:extLst>
              </a:tr>
              <a:tr h="684316">
                <a:tc>
                  <a:txBody>
                    <a:bodyPr/>
                    <a:lstStyle/>
                    <a:p>
                      <a:r>
                        <a:rPr lang="nl-NL" dirty="0"/>
                        <a:t>4</a:t>
                      </a:r>
                    </a:p>
                  </a:txBody>
                  <a:tcPr/>
                </a:tc>
                <a:tc>
                  <a:txBody>
                    <a:bodyPr/>
                    <a:lstStyle/>
                    <a:p>
                      <a:r>
                        <a:rPr lang="nl-NL" dirty="0"/>
                        <a:t>07-03-2022</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929394451"/>
                  </a:ext>
                </a:extLst>
              </a:tr>
              <a:tr h="684316">
                <a:tc>
                  <a:txBody>
                    <a:bodyPr/>
                    <a:lstStyle/>
                    <a:p>
                      <a:r>
                        <a:rPr lang="nl-NL" dirty="0"/>
                        <a:t>5</a:t>
                      </a:r>
                    </a:p>
                  </a:txBody>
                  <a:tcPr/>
                </a:tc>
                <a:tc>
                  <a:txBody>
                    <a:bodyPr/>
                    <a:lstStyle/>
                    <a:p>
                      <a:r>
                        <a:rPr lang="nl-NL" dirty="0"/>
                        <a:t>14-03-2022</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06349844"/>
                  </a:ext>
                </a:extLst>
              </a:tr>
              <a:tr h="684316">
                <a:tc>
                  <a:txBody>
                    <a:bodyPr/>
                    <a:lstStyle/>
                    <a:p>
                      <a:r>
                        <a:rPr lang="nl-NL" dirty="0"/>
                        <a:t>6</a:t>
                      </a:r>
                    </a:p>
                  </a:txBody>
                  <a:tcPr/>
                </a:tc>
                <a:tc>
                  <a:txBody>
                    <a:bodyPr/>
                    <a:lstStyle/>
                    <a:p>
                      <a:r>
                        <a:rPr lang="nl-NL" dirty="0"/>
                        <a:t>21-03-2022</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576804360"/>
                  </a:ext>
                </a:extLst>
              </a:tr>
              <a:tr h="684316">
                <a:tc>
                  <a:txBody>
                    <a:bodyPr/>
                    <a:lstStyle/>
                    <a:p>
                      <a:r>
                        <a:rPr lang="nl-NL" dirty="0"/>
                        <a:t>7</a:t>
                      </a:r>
                    </a:p>
                  </a:txBody>
                  <a:tcPr/>
                </a:tc>
                <a:tc>
                  <a:txBody>
                    <a:bodyPr/>
                    <a:lstStyle/>
                    <a:p>
                      <a:r>
                        <a:rPr lang="nl-NL" dirty="0"/>
                        <a:t>28-03-2022</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877385920"/>
                  </a:ext>
                </a:extLst>
              </a:tr>
            </a:tbl>
          </a:graphicData>
        </a:graphic>
      </p:graphicFrame>
      <p:pic>
        <p:nvPicPr>
          <p:cNvPr id="5" name="Afbeelding 4">
            <a:extLst>
              <a:ext uri="{FF2B5EF4-FFF2-40B4-BE49-F238E27FC236}">
                <a16:creationId xmlns:a16="http://schemas.microsoft.com/office/drawing/2014/main" id="{804D7425-750C-4882-A810-2115EAC58CC2}"/>
              </a:ext>
            </a:extLst>
          </p:cNvPr>
          <p:cNvPicPr>
            <a:picLocks noChangeAspect="1"/>
          </p:cNvPicPr>
          <p:nvPr/>
        </p:nvPicPr>
        <p:blipFill>
          <a:blip r:embed="rId2"/>
          <a:stretch>
            <a:fillRect/>
          </a:stretch>
        </p:blipFill>
        <p:spPr>
          <a:xfrm>
            <a:off x="4894118" y="1435101"/>
            <a:ext cx="7134132" cy="4166755"/>
          </a:xfrm>
          <a:prstGeom prst="rect">
            <a:avLst/>
          </a:prstGeom>
        </p:spPr>
      </p:pic>
    </p:spTree>
    <p:extLst>
      <p:ext uri="{BB962C8B-B14F-4D97-AF65-F5344CB8AC3E}">
        <p14:creationId xmlns:p14="http://schemas.microsoft.com/office/powerpoint/2010/main" val="244528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F0F37-96D2-4277-B0B1-34FD646BC9A3}"/>
              </a:ext>
            </a:extLst>
          </p:cNvPr>
          <p:cNvSpPr>
            <a:spLocks noGrp="1"/>
          </p:cNvSpPr>
          <p:nvPr>
            <p:ph type="title"/>
          </p:nvPr>
        </p:nvSpPr>
        <p:spPr>
          <a:xfrm>
            <a:off x="609601" y="273050"/>
            <a:ext cx="4011084" cy="662132"/>
          </a:xfrm>
        </p:spPr>
        <p:txBody>
          <a:bodyPr/>
          <a:lstStyle/>
          <a:p>
            <a:r>
              <a:rPr lang="nl-NL" dirty="0"/>
              <a:t>Tips introductie</a:t>
            </a:r>
          </a:p>
        </p:txBody>
      </p:sp>
      <p:pic>
        <p:nvPicPr>
          <p:cNvPr id="5" name="Onlinemedia 4" title="Een goede inleiding voor een presentatie">
            <a:hlinkClick r:id="" action="ppaction://media"/>
            <a:extLst>
              <a:ext uri="{FF2B5EF4-FFF2-40B4-BE49-F238E27FC236}">
                <a16:creationId xmlns:a16="http://schemas.microsoft.com/office/drawing/2014/main" id="{2F5B1F8A-74D1-42B9-B103-0FFBE523C476}"/>
              </a:ext>
            </a:extLst>
          </p:cNvPr>
          <p:cNvPicPr>
            <a:picLocks noGrp="1" noRot="1" noChangeAspect="1"/>
          </p:cNvPicPr>
          <p:nvPr>
            <p:ph idx="1"/>
            <a:videoFile r:link="rId1"/>
          </p:nvPr>
        </p:nvPicPr>
        <p:blipFill>
          <a:blip r:embed="rId3"/>
          <a:stretch>
            <a:fillRect/>
          </a:stretch>
        </p:blipFill>
        <p:spPr>
          <a:xfrm>
            <a:off x="4933517" y="1503362"/>
            <a:ext cx="6815137" cy="3851275"/>
          </a:xfrm>
          <a:prstGeom prst="rect">
            <a:avLst/>
          </a:prstGeom>
        </p:spPr>
      </p:pic>
      <p:sp>
        <p:nvSpPr>
          <p:cNvPr id="4" name="Tijdelijke aanduiding voor tekst 3">
            <a:extLst>
              <a:ext uri="{FF2B5EF4-FFF2-40B4-BE49-F238E27FC236}">
                <a16:creationId xmlns:a16="http://schemas.microsoft.com/office/drawing/2014/main" id="{D4E6C56C-A055-4272-949E-790F3331DC29}"/>
              </a:ext>
            </a:extLst>
          </p:cNvPr>
          <p:cNvSpPr>
            <a:spLocks noGrp="1"/>
          </p:cNvSpPr>
          <p:nvPr>
            <p:ph type="body" sz="half" idx="2"/>
          </p:nvPr>
        </p:nvSpPr>
        <p:spPr/>
        <p:txBody>
          <a:bodyPr/>
          <a:lstStyle/>
          <a:p>
            <a:pPr marL="0" indent="0">
              <a:lnSpc>
                <a:spcPct val="90000"/>
              </a:lnSpc>
              <a:buNone/>
            </a:pPr>
            <a:r>
              <a:rPr lang="nl-NL" sz="1400" b="1" dirty="0">
                <a:effectLst/>
              </a:rPr>
              <a:t>Hoe: </a:t>
            </a:r>
            <a:r>
              <a:rPr lang="nl-NL" sz="1400" dirty="0">
                <a:effectLst/>
              </a:rPr>
              <a:t>in duo’s</a:t>
            </a:r>
            <a:br>
              <a:rPr lang="nl-NL" sz="1400" dirty="0"/>
            </a:br>
            <a:r>
              <a:rPr lang="nl-NL" sz="1400" b="1" dirty="0">
                <a:effectLst/>
              </a:rPr>
              <a:t>Hulp</a:t>
            </a:r>
            <a:r>
              <a:rPr lang="nl-NL" sz="1400" dirty="0">
                <a:effectLst/>
              </a:rPr>
              <a:t>: Eigen ervaring en/of internet</a:t>
            </a:r>
            <a:br>
              <a:rPr lang="nl-NL" sz="1400" dirty="0"/>
            </a:br>
            <a:r>
              <a:rPr lang="nl-NL" sz="1400" b="1" dirty="0">
                <a:effectLst/>
              </a:rPr>
              <a:t>Uitkomst:</a:t>
            </a:r>
            <a:r>
              <a:rPr lang="nl-NL" sz="1400" dirty="0">
                <a:effectLst/>
              </a:rPr>
              <a:t> Toffe manieren om een onderwerp te introduceren, aandacht te trekken en te houden.</a:t>
            </a:r>
            <a:br>
              <a:rPr lang="nl-NL" sz="1400" dirty="0">
                <a:effectLst/>
              </a:rPr>
            </a:br>
            <a:r>
              <a:rPr lang="nl-NL" sz="1400" b="1" dirty="0">
                <a:effectLst/>
              </a:rPr>
              <a:t>Tijd:</a:t>
            </a:r>
            <a:r>
              <a:rPr lang="nl-NL" sz="1400" dirty="0">
                <a:effectLst/>
              </a:rPr>
              <a:t> 10 minuten</a:t>
            </a:r>
            <a:br>
              <a:rPr lang="nl-NL" sz="1400" dirty="0">
                <a:effectLst/>
              </a:rPr>
            </a:br>
            <a:r>
              <a:rPr lang="nl-NL" sz="1400" b="1" dirty="0">
                <a:effectLst/>
              </a:rPr>
              <a:t>Wat: </a:t>
            </a:r>
            <a:r>
              <a:rPr lang="nl-NL" sz="1400" dirty="0">
                <a:effectLst/>
              </a:rPr>
              <a:t>Ga </a:t>
            </a:r>
            <a:r>
              <a:rPr lang="nl-NL" dirty="0"/>
              <a:t>samen op zoek naar manieren om een onderwerp te introduceren. </a:t>
            </a:r>
          </a:p>
          <a:p>
            <a:pPr marL="0" indent="0">
              <a:lnSpc>
                <a:spcPct val="90000"/>
              </a:lnSpc>
              <a:buNone/>
            </a:pPr>
            <a:endParaRPr lang="nl-NL" dirty="0"/>
          </a:p>
          <a:p>
            <a:pPr marL="0" indent="0">
              <a:lnSpc>
                <a:spcPct val="90000"/>
              </a:lnSpc>
              <a:buNone/>
            </a:pPr>
            <a:r>
              <a:rPr lang="nl-NL" dirty="0"/>
              <a:t>Op wat voor manier kan je gemakkelijk aandacht trekken van je publiek? </a:t>
            </a:r>
          </a:p>
          <a:p>
            <a:pPr marL="0" indent="0">
              <a:lnSpc>
                <a:spcPct val="90000"/>
              </a:lnSpc>
              <a:buNone/>
            </a:pPr>
            <a:endParaRPr lang="nl-NL" dirty="0"/>
          </a:p>
          <a:p>
            <a:pPr marL="0" indent="0">
              <a:lnSpc>
                <a:spcPct val="90000"/>
              </a:lnSpc>
              <a:buNone/>
            </a:pPr>
            <a:r>
              <a:rPr lang="nl-NL" dirty="0"/>
              <a:t>Hoe onthouden jullie informatie gemakkelijk?</a:t>
            </a:r>
          </a:p>
          <a:p>
            <a:pPr marL="0" indent="0">
              <a:lnSpc>
                <a:spcPct val="90000"/>
              </a:lnSpc>
              <a:buNone/>
            </a:pPr>
            <a:endParaRPr lang="nl-NL" sz="1400" dirty="0">
              <a:effectLst/>
            </a:endParaRPr>
          </a:p>
          <a:p>
            <a:pPr marL="0" indent="0">
              <a:lnSpc>
                <a:spcPct val="90000"/>
              </a:lnSpc>
              <a:buNone/>
            </a:pPr>
            <a:r>
              <a:rPr lang="nl-NL" dirty="0"/>
              <a:t>Hoe blijven jullie bij de les?</a:t>
            </a:r>
            <a:endParaRPr lang="nl-NL" sz="1400" dirty="0">
              <a:effectLst/>
            </a:endParaRPr>
          </a:p>
        </p:txBody>
      </p:sp>
    </p:spTree>
    <p:extLst>
      <p:ext uri="{BB962C8B-B14F-4D97-AF65-F5344CB8AC3E}">
        <p14:creationId xmlns:p14="http://schemas.microsoft.com/office/powerpoint/2010/main" val="28245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hlinkClick r:id="rId3"/>
            <a:extLst>
              <a:ext uri="{FF2B5EF4-FFF2-40B4-BE49-F238E27FC236}">
                <a16:creationId xmlns:a16="http://schemas.microsoft.com/office/drawing/2014/main" id="{9A9B81A4-03C2-4B63-A5EA-0567C3E65923}"/>
              </a:ext>
            </a:extLst>
          </p:cNvPr>
          <p:cNvPicPr>
            <a:picLocks noChangeAspect="1"/>
          </p:cNvPicPr>
          <p:nvPr/>
        </p:nvPicPr>
        <p:blipFill rotWithShape="1">
          <a:blip r:embed="rId4"/>
          <a:srcRect l="60767" t="22727" r="18096" b="18750"/>
          <a:stretch/>
        </p:blipFill>
        <p:spPr>
          <a:xfrm>
            <a:off x="7034644" y="2867891"/>
            <a:ext cx="4053059" cy="3366654"/>
          </a:xfrm>
          <a:prstGeom prst="rect">
            <a:avLst/>
          </a:prstGeom>
        </p:spPr>
      </p:pic>
      <p:pic>
        <p:nvPicPr>
          <p:cNvPr id="7" name="Afbeelding 6">
            <a:extLst>
              <a:ext uri="{FF2B5EF4-FFF2-40B4-BE49-F238E27FC236}">
                <a16:creationId xmlns:a16="http://schemas.microsoft.com/office/drawing/2014/main" id="{85BDE965-48E3-43E6-B63E-AC315AAB478E}"/>
              </a:ext>
            </a:extLst>
          </p:cNvPr>
          <p:cNvPicPr>
            <a:picLocks noChangeAspect="1"/>
          </p:cNvPicPr>
          <p:nvPr/>
        </p:nvPicPr>
        <p:blipFill rotWithShape="1">
          <a:blip r:embed="rId5"/>
          <a:srcRect l="60938" t="18606" r="18864" b="15057"/>
          <a:stretch/>
        </p:blipFill>
        <p:spPr>
          <a:xfrm>
            <a:off x="263991" y="741042"/>
            <a:ext cx="5097718" cy="5022624"/>
          </a:xfrm>
          <a:prstGeom prst="rect">
            <a:avLst/>
          </a:prstGeom>
        </p:spPr>
      </p:pic>
      <p:pic>
        <p:nvPicPr>
          <p:cNvPr id="9" name="Afbeelding 8">
            <a:hlinkClick r:id="rId6"/>
            <a:extLst>
              <a:ext uri="{FF2B5EF4-FFF2-40B4-BE49-F238E27FC236}">
                <a16:creationId xmlns:a16="http://schemas.microsoft.com/office/drawing/2014/main" id="{198DB559-DA81-48BE-B6CB-C6D87892E05E}"/>
              </a:ext>
            </a:extLst>
          </p:cNvPr>
          <p:cNvPicPr>
            <a:picLocks noChangeAspect="1"/>
          </p:cNvPicPr>
          <p:nvPr/>
        </p:nvPicPr>
        <p:blipFill rotWithShape="1">
          <a:blip r:embed="rId7"/>
          <a:srcRect l="65199" t="16761" r="10170" b="62216"/>
          <a:stretch/>
        </p:blipFill>
        <p:spPr>
          <a:xfrm>
            <a:off x="7186855" y="741042"/>
            <a:ext cx="4139237" cy="1059873"/>
          </a:xfrm>
          <a:prstGeom prst="rect">
            <a:avLst/>
          </a:prstGeom>
        </p:spPr>
      </p:pic>
    </p:spTree>
    <p:extLst>
      <p:ext uri="{BB962C8B-B14F-4D97-AF65-F5344CB8AC3E}">
        <p14:creationId xmlns:p14="http://schemas.microsoft.com/office/powerpoint/2010/main" val="130861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C367561-C29E-4E56-85AE-D6EEEF9FA3A0}"/>
              </a:ext>
            </a:extLst>
          </p:cNvPr>
          <p:cNvPicPr>
            <a:picLocks noChangeAspect="1"/>
          </p:cNvPicPr>
          <p:nvPr/>
        </p:nvPicPr>
        <p:blipFill rotWithShape="1">
          <a:blip r:embed="rId3"/>
          <a:srcRect l="61790" t="10511" r="6761" b="13921"/>
          <a:stretch/>
        </p:blipFill>
        <p:spPr>
          <a:xfrm>
            <a:off x="1943101" y="153724"/>
            <a:ext cx="8884228" cy="6404345"/>
          </a:xfrm>
          <a:prstGeom prst="rect">
            <a:avLst/>
          </a:prstGeom>
        </p:spPr>
      </p:pic>
    </p:spTree>
    <p:extLst>
      <p:ext uri="{BB962C8B-B14F-4D97-AF65-F5344CB8AC3E}">
        <p14:creationId xmlns:p14="http://schemas.microsoft.com/office/powerpoint/2010/main" val="300994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80E7B3-87FA-4493-92B2-9790018E6AB4}"/>
              </a:ext>
            </a:extLst>
          </p:cNvPr>
          <p:cNvSpPr>
            <a:spLocks noGrp="1"/>
          </p:cNvSpPr>
          <p:nvPr>
            <p:ph type="title"/>
          </p:nvPr>
        </p:nvSpPr>
        <p:spPr>
          <a:xfrm>
            <a:off x="371476" y="296863"/>
            <a:ext cx="5645148" cy="1160403"/>
          </a:xfrm>
        </p:spPr>
        <p:txBody>
          <a:bodyPr anchor="t">
            <a:normAutofit/>
          </a:bodyPr>
          <a:lstStyle/>
          <a:p>
            <a:r>
              <a:rPr lang="nl-NL" dirty="0"/>
              <a:t>Vandaag </a:t>
            </a:r>
          </a:p>
        </p:txBody>
      </p:sp>
      <p:sp>
        <p:nvSpPr>
          <p:cNvPr id="5" name="Tijdelijke aanduiding voor inhoud 4">
            <a:extLst>
              <a:ext uri="{FF2B5EF4-FFF2-40B4-BE49-F238E27FC236}">
                <a16:creationId xmlns:a16="http://schemas.microsoft.com/office/drawing/2014/main" id="{599893E1-B7DA-4988-AA10-5F62527FCEEE}"/>
              </a:ext>
            </a:extLst>
          </p:cNvPr>
          <p:cNvSpPr>
            <a:spLocks noGrp="1"/>
          </p:cNvSpPr>
          <p:nvPr>
            <p:ph idx="1"/>
          </p:nvPr>
        </p:nvSpPr>
        <p:spPr>
          <a:xfrm>
            <a:off x="371475" y="1709738"/>
            <a:ext cx="5645149" cy="4419599"/>
          </a:xfrm>
        </p:spPr>
        <p:txBody>
          <a:bodyPr>
            <a:normAutofit fontScale="92500" lnSpcReduction="10000"/>
          </a:bodyPr>
          <a:lstStyle/>
          <a:p>
            <a:pPr>
              <a:lnSpc>
                <a:spcPct val="90000"/>
              </a:lnSpc>
              <a:spcAft>
                <a:spcPts val="600"/>
              </a:spcAft>
              <a:buFont typeface="Wingdings" panose="05000000000000000000" pitchFamily="2" charset="2"/>
              <a:buChar char="§"/>
            </a:pPr>
            <a:r>
              <a:rPr lang="nl-NL" sz="2800" dirty="0"/>
              <a:t>Periode overzicht </a:t>
            </a:r>
          </a:p>
          <a:p>
            <a:pPr>
              <a:lnSpc>
                <a:spcPct val="90000"/>
              </a:lnSpc>
              <a:spcAft>
                <a:spcPts val="600"/>
              </a:spcAft>
              <a:buFont typeface="Wingdings" panose="05000000000000000000" pitchFamily="2" charset="2"/>
              <a:buChar char="§"/>
            </a:pPr>
            <a:r>
              <a:rPr lang="nl-NL" sz="2800" dirty="0"/>
              <a:t>Introductie thema</a:t>
            </a:r>
          </a:p>
          <a:p>
            <a:pPr>
              <a:lnSpc>
                <a:spcPct val="90000"/>
              </a:lnSpc>
              <a:spcAft>
                <a:spcPts val="600"/>
              </a:spcAft>
              <a:buFont typeface="Wingdings" panose="05000000000000000000" pitchFamily="2" charset="2"/>
              <a:buChar char="§"/>
            </a:pPr>
            <a:r>
              <a:rPr lang="nl-NL" sz="2800" dirty="0"/>
              <a:t>Brainstorm </a:t>
            </a:r>
            <a:r>
              <a:rPr lang="nl-NL" sz="2800" dirty="0" err="1"/>
              <a:t>challenge</a:t>
            </a:r>
            <a:endParaRPr lang="nl-NL" sz="2800" dirty="0"/>
          </a:p>
          <a:p>
            <a:pPr>
              <a:lnSpc>
                <a:spcPct val="90000"/>
              </a:lnSpc>
              <a:spcAft>
                <a:spcPts val="600"/>
              </a:spcAft>
              <a:buFont typeface="Wingdings" panose="05000000000000000000" pitchFamily="2" charset="2"/>
              <a:buChar char="§"/>
            </a:pPr>
            <a:r>
              <a:rPr lang="nl-NL" sz="2800" dirty="0"/>
              <a:t>11:00 – 12:30 Circulair organiseren</a:t>
            </a:r>
          </a:p>
          <a:p>
            <a:pPr>
              <a:lnSpc>
                <a:spcPct val="90000"/>
              </a:lnSpc>
              <a:spcAft>
                <a:spcPts val="600"/>
              </a:spcAft>
              <a:buFont typeface="Wingdings" panose="05000000000000000000" pitchFamily="2" charset="2"/>
              <a:buChar char="§"/>
            </a:pPr>
            <a:r>
              <a:rPr lang="nl-NL" sz="2800" dirty="0"/>
              <a:t>Brainstorm </a:t>
            </a:r>
            <a:r>
              <a:rPr lang="nl-NL" sz="2800" dirty="0" err="1"/>
              <a:t>challenge</a:t>
            </a:r>
            <a:endParaRPr lang="nl-NL" sz="2800" dirty="0"/>
          </a:p>
          <a:p>
            <a:pPr>
              <a:lnSpc>
                <a:spcPct val="90000"/>
              </a:lnSpc>
              <a:spcAft>
                <a:spcPts val="600"/>
              </a:spcAft>
              <a:buFont typeface="Wingdings" panose="05000000000000000000" pitchFamily="2" charset="2"/>
              <a:buChar char="§"/>
            </a:pPr>
            <a:r>
              <a:rPr lang="nl-NL" sz="2800" dirty="0"/>
              <a:t>Periodieke opdracht </a:t>
            </a:r>
          </a:p>
        </p:txBody>
      </p:sp>
      <p:pic>
        <p:nvPicPr>
          <p:cNvPr id="2052" name="Picture 4" descr="1.5.2.3. Donutmodel | Paddle">
            <a:extLst>
              <a:ext uri="{FF2B5EF4-FFF2-40B4-BE49-F238E27FC236}">
                <a16:creationId xmlns:a16="http://schemas.microsoft.com/office/drawing/2014/main" id="{EACF3F10-DA61-494E-BA0B-DD56764D3E46}"/>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456" t="-2466" b="-13471"/>
          <a:stretch/>
        </p:blipFill>
        <p:spPr bwMode="auto">
          <a:xfrm>
            <a:off x="6175377" y="10"/>
            <a:ext cx="6016622" cy="6857990"/>
          </a:xfrm>
          <a:prstGeom prst="rect">
            <a:avLst/>
          </a:prstGeom>
          <a:solidFill>
            <a:srgbClr val="FFFFFF"/>
          </a:solidFill>
        </p:spPr>
      </p:pic>
      <p:sp>
        <p:nvSpPr>
          <p:cNvPr id="2054" name="Text Placeholder 4">
            <a:extLst>
              <a:ext uri="{FF2B5EF4-FFF2-40B4-BE49-F238E27FC236}">
                <a16:creationId xmlns:a16="http://schemas.microsoft.com/office/drawing/2014/main" id="{12EAA559-89FC-4E85-BC86-9C9C1E81E4AC}"/>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45576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1E9AD8F-21A9-45F0-A027-F6997213D8E8}"/>
              </a:ext>
            </a:extLst>
          </p:cNvPr>
          <p:cNvSpPr>
            <a:spLocks noGrp="1"/>
          </p:cNvSpPr>
          <p:nvPr>
            <p:ph type="title"/>
          </p:nvPr>
        </p:nvSpPr>
        <p:spPr/>
        <p:txBody>
          <a:bodyPr/>
          <a:lstStyle/>
          <a:p>
            <a:r>
              <a:rPr lang="nl-NL" dirty="0"/>
              <a:t>Week planning</a:t>
            </a:r>
          </a:p>
        </p:txBody>
      </p:sp>
      <p:graphicFrame>
        <p:nvGraphicFramePr>
          <p:cNvPr id="14" name="Tabel 15">
            <a:extLst>
              <a:ext uri="{FF2B5EF4-FFF2-40B4-BE49-F238E27FC236}">
                <a16:creationId xmlns:a16="http://schemas.microsoft.com/office/drawing/2014/main" id="{1E7CD952-A688-4B12-A548-B5859D856F86}"/>
              </a:ext>
            </a:extLst>
          </p:cNvPr>
          <p:cNvGraphicFramePr>
            <a:graphicFrameLocks noGrp="1"/>
          </p:cNvGraphicFramePr>
          <p:nvPr>
            <p:ph idx="1"/>
            <p:extLst>
              <p:ext uri="{D42A27DB-BD31-4B8C-83A1-F6EECF244321}">
                <p14:modId xmlns:p14="http://schemas.microsoft.com/office/powerpoint/2010/main" val="3815107130"/>
              </p:ext>
            </p:extLst>
          </p:nvPr>
        </p:nvGraphicFramePr>
        <p:xfrm>
          <a:off x="966000" y="1256260"/>
          <a:ext cx="10260000" cy="4711239"/>
        </p:xfrm>
        <a:graphic>
          <a:graphicData uri="http://schemas.openxmlformats.org/drawingml/2006/table">
            <a:tbl>
              <a:tblPr firstRow="1" bandRow="1">
                <a:tableStyleId>{073A0DAA-6AF3-43AB-8588-CEC1D06C72B9}</a:tableStyleId>
              </a:tblPr>
              <a:tblGrid>
                <a:gridCol w="2224445">
                  <a:extLst>
                    <a:ext uri="{9D8B030D-6E8A-4147-A177-3AD203B41FA5}">
                      <a16:colId xmlns:a16="http://schemas.microsoft.com/office/drawing/2014/main" val="544909179"/>
                    </a:ext>
                  </a:extLst>
                </a:gridCol>
                <a:gridCol w="1849344">
                  <a:extLst>
                    <a:ext uri="{9D8B030D-6E8A-4147-A177-3AD203B41FA5}">
                      <a16:colId xmlns:a16="http://schemas.microsoft.com/office/drawing/2014/main" val="704932824"/>
                    </a:ext>
                  </a:extLst>
                </a:gridCol>
                <a:gridCol w="6186211">
                  <a:extLst>
                    <a:ext uri="{9D8B030D-6E8A-4147-A177-3AD203B41FA5}">
                      <a16:colId xmlns:a16="http://schemas.microsoft.com/office/drawing/2014/main" val="2447324898"/>
                    </a:ext>
                  </a:extLst>
                </a:gridCol>
              </a:tblGrid>
              <a:tr h="435144">
                <a:tc>
                  <a:txBody>
                    <a:bodyPr/>
                    <a:lstStyle/>
                    <a:p>
                      <a:r>
                        <a:rPr lang="nl-NL" dirty="0"/>
                        <a:t>Week</a:t>
                      </a:r>
                    </a:p>
                  </a:txBody>
                  <a:tcPr/>
                </a:tc>
                <a:tc>
                  <a:txBody>
                    <a:bodyPr/>
                    <a:lstStyle/>
                    <a:p>
                      <a:r>
                        <a:rPr lang="nl-NL" dirty="0"/>
                        <a:t>Datum</a:t>
                      </a:r>
                    </a:p>
                  </a:txBody>
                  <a:tcPr/>
                </a:tc>
                <a:tc>
                  <a:txBody>
                    <a:bodyPr/>
                    <a:lstStyle/>
                    <a:p>
                      <a:r>
                        <a:rPr lang="nl-NL" dirty="0"/>
                        <a:t>Onderwerp</a:t>
                      </a:r>
                    </a:p>
                  </a:txBody>
                  <a:tcPr/>
                </a:tc>
                <a:extLst>
                  <a:ext uri="{0D108BD9-81ED-4DB2-BD59-A6C34878D82A}">
                    <a16:rowId xmlns:a16="http://schemas.microsoft.com/office/drawing/2014/main" val="2548443907"/>
                  </a:ext>
                </a:extLst>
              </a:tr>
              <a:tr h="435144">
                <a:tc>
                  <a:txBody>
                    <a:bodyPr/>
                    <a:lstStyle/>
                    <a:p>
                      <a:r>
                        <a:rPr lang="nl-NL" dirty="0"/>
                        <a:t>Week 1</a:t>
                      </a:r>
                    </a:p>
                  </a:txBody>
                  <a:tcPr/>
                </a:tc>
                <a:tc>
                  <a:txBody>
                    <a:bodyPr/>
                    <a:lstStyle/>
                    <a:p>
                      <a:r>
                        <a:rPr lang="nl-NL" dirty="0"/>
                        <a:t>07-02-2022</a:t>
                      </a:r>
                    </a:p>
                  </a:txBody>
                  <a:tcPr/>
                </a:tc>
                <a:tc>
                  <a:txBody>
                    <a:bodyPr/>
                    <a:lstStyle/>
                    <a:p>
                      <a:r>
                        <a:rPr lang="nl-NL" dirty="0"/>
                        <a:t>Week van de Circulaire economie</a:t>
                      </a:r>
                    </a:p>
                  </a:txBody>
                  <a:tcPr/>
                </a:tc>
                <a:extLst>
                  <a:ext uri="{0D108BD9-81ED-4DB2-BD59-A6C34878D82A}">
                    <a16:rowId xmlns:a16="http://schemas.microsoft.com/office/drawing/2014/main" val="1673408067"/>
                  </a:ext>
                </a:extLst>
              </a:tr>
              <a:tr h="435144">
                <a:tc>
                  <a:txBody>
                    <a:bodyPr/>
                    <a:lstStyle/>
                    <a:p>
                      <a:r>
                        <a:rPr lang="nl-NL" dirty="0"/>
                        <a:t>Week 2</a:t>
                      </a:r>
                    </a:p>
                  </a:txBody>
                  <a:tcPr/>
                </a:tc>
                <a:tc>
                  <a:txBody>
                    <a:bodyPr/>
                    <a:lstStyle/>
                    <a:p>
                      <a:r>
                        <a:rPr lang="nl-NL" dirty="0"/>
                        <a:t>14-02-2022</a:t>
                      </a:r>
                    </a:p>
                  </a:txBody>
                  <a:tcPr/>
                </a:tc>
                <a:tc>
                  <a:txBody>
                    <a:bodyPr/>
                    <a:lstStyle/>
                    <a:p>
                      <a:r>
                        <a:rPr lang="nl-NL" dirty="0"/>
                        <a:t>Maatschappelijke opgave – energie en klimaat</a:t>
                      </a:r>
                    </a:p>
                  </a:txBody>
                  <a:tcPr/>
                </a:tc>
                <a:extLst>
                  <a:ext uri="{0D108BD9-81ED-4DB2-BD59-A6C34878D82A}">
                    <a16:rowId xmlns:a16="http://schemas.microsoft.com/office/drawing/2014/main" val="1383078412"/>
                  </a:ext>
                </a:extLst>
              </a:tr>
              <a:tr h="435144">
                <a:tc>
                  <a:txBody>
                    <a:bodyPr/>
                    <a:lstStyle/>
                    <a:p>
                      <a:r>
                        <a:rPr lang="nl-NL" dirty="0"/>
                        <a:t>Week 3</a:t>
                      </a:r>
                    </a:p>
                  </a:txBody>
                  <a:tcPr/>
                </a:tc>
                <a:tc>
                  <a:txBody>
                    <a:bodyPr/>
                    <a:lstStyle/>
                    <a:p>
                      <a:r>
                        <a:rPr lang="nl-NL" dirty="0"/>
                        <a:t>21-02-2022</a:t>
                      </a:r>
                    </a:p>
                  </a:txBody>
                  <a:tcPr/>
                </a:tc>
                <a:tc>
                  <a:txBody>
                    <a:bodyPr/>
                    <a:lstStyle/>
                    <a:p>
                      <a:r>
                        <a:rPr lang="nl-NL" dirty="0"/>
                        <a:t>Maatschappelijke opgave – Biodiversiteit</a:t>
                      </a:r>
                    </a:p>
                  </a:txBody>
                  <a:tcPr/>
                </a:tc>
                <a:extLst>
                  <a:ext uri="{0D108BD9-81ED-4DB2-BD59-A6C34878D82A}">
                    <a16:rowId xmlns:a16="http://schemas.microsoft.com/office/drawing/2014/main" val="777773612"/>
                  </a:ext>
                </a:extLst>
              </a:tr>
              <a:tr h="435144">
                <a:tc>
                  <a:txBody>
                    <a:bodyPr/>
                    <a:lstStyle/>
                    <a:p>
                      <a:r>
                        <a:rPr lang="nl-NL" dirty="0"/>
                        <a:t>Week 4</a:t>
                      </a:r>
                    </a:p>
                  </a:txBody>
                  <a:tcPr/>
                </a:tc>
                <a:tc>
                  <a:txBody>
                    <a:bodyPr/>
                    <a:lstStyle/>
                    <a:p>
                      <a:r>
                        <a:rPr lang="nl-NL" dirty="0"/>
                        <a:t>07-03-2022</a:t>
                      </a:r>
                    </a:p>
                  </a:txBody>
                  <a:tcPr/>
                </a:tc>
                <a:tc>
                  <a:txBody>
                    <a:bodyPr/>
                    <a:lstStyle/>
                    <a:p>
                      <a:r>
                        <a:rPr lang="nl-NL" dirty="0"/>
                        <a:t>Maatschappelijke opgave – Milieu</a:t>
                      </a:r>
                    </a:p>
                  </a:txBody>
                  <a:tcPr/>
                </a:tc>
                <a:extLst>
                  <a:ext uri="{0D108BD9-81ED-4DB2-BD59-A6C34878D82A}">
                    <a16:rowId xmlns:a16="http://schemas.microsoft.com/office/drawing/2014/main" val="89058332"/>
                  </a:ext>
                </a:extLst>
              </a:tr>
              <a:tr h="429183">
                <a:tc>
                  <a:txBody>
                    <a:bodyPr/>
                    <a:lstStyle/>
                    <a:p>
                      <a:r>
                        <a:rPr lang="nl-NL" dirty="0"/>
                        <a:t>Week 5</a:t>
                      </a:r>
                    </a:p>
                  </a:txBody>
                  <a:tcPr/>
                </a:tc>
                <a:tc>
                  <a:txBody>
                    <a:bodyPr/>
                    <a:lstStyle/>
                    <a:p>
                      <a:r>
                        <a:rPr lang="nl-NL" dirty="0"/>
                        <a:t>14-03-2022</a:t>
                      </a:r>
                    </a:p>
                  </a:txBody>
                  <a:tcPr/>
                </a:tc>
                <a:tc>
                  <a:txBody>
                    <a:bodyPr/>
                    <a:lstStyle/>
                    <a:p>
                      <a:r>
                        <a:rPr lang="nl-NL" dirty="0"/>
                        <a:t>Maatschappelijke opgave – Leveringsrisico</a:t>
                      </a:r>
                    </a:p>
                  </a:txBody>
                  <a:tcPr/>
                </a:tc>
                <a:extLst>
                  <a:ext uri="{0D108BD9-81ED-4DB2-BD59-A6C34878D82A}">
                    <a16:rowId xmlns:a16="http://schemas.microsoft.com/office/drawing/2014/main" val="1964330481"/>
                  </a:ext>
                </a:extLst>
              </a:tr>
              <a:tr h="435144">
                <a:tc>
                  <a:txBody>
                    <a:bodyPr/>
                    <a:lstStyle/>
                    <a:p>
                      <a:r>
                        <a:rPr lang="nl-NL" dirty="0"/>
                        <a:t>Week 6</a:t>
                      </a:r>
                    </a:p>
                  </a:txBody>
                  <a:tcPr/>
                </a:tc>
                <a:tc>
                  <a:txBody>
                    <a:bodyPr/>
                    <a:lstStyle/>
                    <a:p>
                      <a:r>
                        <a:rPr lang="nl-NL" dirty="0"/>
                        <a:t>21-03-2022</a:t>
                      </a:r>
                    </a:p>
                  </a:txBody>
                  <a:tcPr/>
                </a:tc>
                <a:tc>
                  <a:txBody>
                    <a:bodyPr/>
                    <a:lstStyle/>
                    <a:p>
                      <a:r>
                        <a:rPr lang="nl-NL" dirty="0"/>
                        <a:t>Maatschappelijke opgave – Het sociale fundament</a:t>
                      </a:r>
                    </a:p>
                  </a:txBody>
                  <a:tcPr/>
                </a:tc>
                <a:extLst>
                  <a:ext uri="{0D108BD9-81ED-4DB2-BD59-A6C34878D82A}">
                    <a16:rowId xmlns:a16="http://schemas.microsoft.com/office/drawing/2014/main" val="3702443490"/>
                  </a:ext>
                </a:extLst>
              </a:tr>
              <a:tr h="435144">
                <a:tc>
                  <a:txBody>
                    <a:bodyPr/>
                    <a:lstStyle/>
                    <a:p>
                      <a:r>
                        <a:rPr lang="nl-NL" dirty="0"/>
                        <a:t>Week 7</a:t>
                      </a:r>
                    </a:p>
                  </a:txBody>
                  <a:tcPr/>
                </a:tc>
                <a:tc>
                  <a:txBody>
                    <a:bodyPr/>
                    <a:lstStyle/>
                    <a:p>
                      <a:r>
                        <a:rPr lang="nl-NL" dirty="0"/>
                        <a:t>28-03-2022</a:t>
                      </a:r>
                    </a:p>
                  </a:txBody>
                  <a:tcPr/>
                </a:tc>
                <a:tc>
                  <a:txBody>
                    <a:bodyPr/>
                    <a:lstStyle/>
                    <a:p>
                      <a:r>
                        <a:rPr lang="nl-NL" dirty="0"/>
                        <a:t>Gedrag en gedragsverandering - 1</a:t>
                      </a:r>
                    </a:p>
                  </a:txBody>
                  <a:tcPr/>
                </a:tc>
                <a:extLst>
                  <a:ext uri="{0D108BD9-81ED-4DB2-BD59-A6C34878D82A}">
                    <a16:rowId xmlns:a16="http://schemas.microsoft.com/office/drawing/2014/main" val="3983666222"/>
                  </a:ext>
                </a:extLst>
              </a:tr>
              <a:tr h="276967">
                <a:tc>
                  <a:txBody>
                    <a:bodyPr/>
                    <a:lstStyle/>
                    <a:p>
                      <a:r>
                        <a:rPr lang="nl-NL" dirty="0"/>
                        <a:t>Week 8</a:t>
                      </a:r>
                    </a:p>
                  </a:txBody>
                  <a:tcPr/>
                </a:tc>
                <a:tc>
                  <a:txBody>
                    <a:bodyPr/>
                    <a:lstStyle/>
                    <a:p>
                      <a:r>
                        <a:rPr lang="nl-NL" dirty="0"/>
                        <a:t>04-04-2022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Gedrag en gedragsverandering - 2</a:t>
                      </a:r>
                    </a:p>
                  </a:txBody>
                  <a:tcPr/>
                </a:tc>
                <a:extLst>
                  <a:ext uri="{0D108BD9-81ED-4DB2-BD59-A6C34878D82A}">
                    <a16:rowId xmlns:a16="http://schemas.microsoft.com/office/drawing/2014/main" val="2792724741"/>
                  </a:ext>
                </a:extLst>
              </a:tr>
              <a:tr h="435144">
                <a:tc>
                  <a:txBody>
                    <a:bodyPr/>
                    <a:lstStyle/>
                    <a:p>
                      <a:r>
                        <a:rPr lang="nl-NL" dirty="0"/>
                        <a:t>Week 9</a:t>
                      </a:r>
                    </a:p>
                  </a:txBody>
                  <a:tcPr/>
                </a:tc>
                <a:tc>
                  <a:txBody>
                    <a:bodyPr/>
                    <a:lstStyle/>
                    <a:p>
                      <a:r>
                        <a:rPr lang="nl-NL" dirty="0"/>
                        <a:t>11-04-2022</a:t>
                      </a:r>
                    </a:p>
                  </a:txBody>
                  <a:tcPr/>
                </a:tc>
                <a:tc>
                  <a:txBody>
                    <a:bodyPr/>
                    <a:lstStyle/>
                    <a:p>
                      <a:r>
                        <a:rPr lang="nl-NL" dirty="0"/>
                        <a:t>Herhaling</a:t>
                      </a:r>
                    </a:p>
                  </a:txBody>
                  <a:tcPr/>
                </a:tc>
                <a:extLst>
                  <a:ext uri="{0D108BD9-81ED-4DB2-BD59-A6C34878D82A}">
                    <a16:rowId xmlns:a16="http://schemas.microsoft.com/office/drawing/2014/main" val="3754803207"/>
                  </a:ext>
                </a:extLst>
              </a:tr>
              <a:tr h="435144">
                <a:tc>
                  <a:txBody>
                    <a:bodyPr/>
                    <a:lstStyle/>
                    <a:p>
                      <a:r>
                        <a:rPr lang="nl-NL" dirty="0"/>
                        <a:t>Week 10</a:t>
                      </a:r>
                    </a:p>
                  </a:txBody>
                  <a:tcPr/>
                </a:tc>
                <a:tc>
                  <a:txBody>
                    <a:bodyPr/>
                    <a:lstStyle/>
                    <a:p>
                      <a:r>
                        <a:rPr lang="nl-NL" dirty="0"/>
                        <a:t>18-04-2022</a:t>
                      </a:r>
                    </a:p>
                  </a:txBody>
                  <a:tcPr/>
                </a:tc>
                <a:tc>
                  <a:txBody>
                    <a:bodyPr/>
                    <a:lstStyle/>
                    <a:p>
                      <a:r>
                        <a:rPr lang="nl-NL" dirty="0"/>
                        <a:t>Kennistoets</a:t>
                      </a:r>
                    </a:p>
                  </a:txBody>
                  <a:tcPr/>
                </a:tc>
                <a:extLst>
                  <a:ext uri="{0D108BD9-81ED-4DB2-BD59-A6C34878D82A}">
                    <a16:rowId xmlns:a16="http://schemas.microsoft.com/office/drawing/2014/main" val="2804274257"/>
                  </a:ext>
                </a:extLst>
              </a:tr>
            </a:tbl>
          </a:graphicData>
        </a:graphic>
      </p:graphicFrame>
    </p:spTree>
    <p:extLst>
      <p:ext uri="{BB962C8B-B14F-4D97-AF65-F5344CB8AC3E}">
        <p14:creationId xmlns:p14="http://schemas.microsoft.com/office/powerpoint/2010/main" val="319511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1474183-98BF-4C65-8BFE-83D628B1F272}"/>
              </a:ext>
            </a:extLst>
          </p:cNvPr>
          <p:cNvSpPr>
            <a:spLocks noGrp="1"/>
          </p:cNvSpPr>
          <p:nvPr>
            <p:ph type="title"/>
          </p:nvPr>
        </p:nvSpPr>
        <p:spPr>
          <a:xfrm>
            <a:off x="609601" y="273050"/>
            <a:ext cx="4011084" cy="896723"/>
          </a:xfrm>
        </p:spPr>
        <p:txBody>
          <a:bodyPr/>
          <a:lstStyle/>
          <a:p>
            <a:r>
              <a:rPr lang="nl-NL" sz="3200" dirty="0"/>
              <a:t>Tijd voor veranderingen… </a:t>
            </a:r>
          </a:p>
        </p:txBody>
      </p:sp>
      <p:pic>
        <p:nvPicPr>
          <p:cNvPr id="1026" name="Picture 2" descr="Lets flatten the curve earth day">
            <a:extLst>
              <a:ext uri="{FF2B5EF4-FFF2-40B4-BE49-F238E27FC236}">
                <a16:creationId xmlns:a16="http://schemas.microsoft.com/office/drawing/2014/main" id="{9D3E9F2C-FCED-4C4E-8C94-EE727E72DC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08681" y="141247"/>
            <a:ext cx="3827275" cy="3763488"/>
          </a:xfrm>
          <a:prstGeom prst="rect">
            <a:avLst/>
          </a:prstGeom>
          <a:solidFill>
            <a:srgbClr val="FFFFFF"/>
          </a:solidFill>
        </p:spPr>
      </p:pic>
      <p:sp>
        <p:nvSpPr>
          <p:cNvPr id="73" name="Text Placeholder 3">
            <a:extLst>
              <a:ext uri="{FF2B5EF4-FFF2-40B4-BE49-F238E27FC236}">
                <a16:creationId xmlns:a16="http://schemas.microsoft.com/office/drawing/2014/main" id="{A5CBBA0F-129F-4848-BF42-6B0FC881E4D7}"/>
              </a:ext>
            </a:extLst>
          </p:cNvPr>
          <p:cNvSpPr>
            <a:spLocks noGrp="1"/>
          </p:cNvSpPr>
          <p:nvPr>
            <p:ph type="body" sz="half" idx="2"/>
          </p:nvPr>
        </p:nvSpPr>
        <p:spPr>
          <a:xfrm>
            <a:off x="609601" y="1435101"/>
            <a:ext cx="4011084" cy="4691063"/>
          </a:xfrm>
        </p:spPr>
        <p:txBody>
          <a:bodyPr/>
          <a:lstStyle/>
          <a:p>
            <a:r>
              <a:rPr lang="nl-NL" dirty="0"/>
              <a:t>Maatschappelijke opgaves</a:t>
            </a:r>
          </a:p>
          <a:p>
            <a:pPr marL="285750" indent="-285750">
              <a:buFontTx/>
              <a:buChar char="-"/>
            </a:pPr>
            <a:r>
              <a:rPr lang="nl-NL" dirty="0"/>
              <a:t>Klimaatverandering</a:t>
            </a:r>
          </a:p>
          <a:p>
            <a:pPr marL="285750" indent="-285750">
              <a:buFontTx/>
              <a:buChar char="-"/>
            </a:pPr>
            <a:r>
              <a:rPr lang="nl-NL" dirty="0"/>
              <a:t>Biodiversiteitverlies</a:t>
            </a:r>
          </a:p>
          <a:p>
            <a:pPr marL="285750" indent="-285750">
              <a:buFontTx/>
              <a:buChar char="-"/>
            </a:pPr>
            <a:r>
              <a:rPr lang="nl-NL" dirty="0"/>
              <a:t>Milieuvervuiling</a:t>
            </a:r>
          </a:p>
          <a:p>
            <a:pPr marL="285750" indent="-285750">
              <a:buFontTx/>
              <a:buChar char="-"/>
            </a:pPr>
            <a:r>
              <a:rPr lang="nl-NL" dirty="0"/>
              <a:t>Leveringsrisico</a:t>
            </a:r>
          </a:p>
          <a:p>
            <a:endParaRPr lang="en-US" dirty="0"/>
          </a:p>
          <a:p>
            <a:endParaRPr lang="en-US" dirty="0"/>
          </a:p>
        </p:txBody>
      </p:sp>
      <p:pic>
        <p:nvPicPr>
          <p:cNvPr id="7" name="Afbeelding 6">
            <a:extLst>
              <a:ext uri="{FF2B5EF4-FFF2-40B4-BE49-F238E27FC236}">
                <a16:creationId xmlns:a16="http://schemas.microsoft.com/office/drawing/2014/main" id="{6BF7F540-7C81-4126-87C1-7862CA42841E}"/>
              </a:ext>
            </a:extLst>
          </p:cNvPr>
          <p:cNvPicPr>
            <a:picLocks noChangeAspect="1"/>
          </p:cNvPicPr>
          <p:nvPr/>
        </p:nvPicPr>
        <p:blipFill rotWithShape="1">
          <a:blip r:embed="rId4"/>
          <a:srcRect l="71222" t="21291" r="9797" b="46227"/>
          <a:stretch/>
        </p:blipFill>
        <p:spPr>
          <a:xfrm>
            <a:off x="958909" y="2914327"/>
            <a:ext cx="7149772" cy="3670623"/>
          </a:xfrm>
          <a:prstGeom prst="rect">
            <a:avLst/>
          </a:prstGeom>
        </p:spPr>
      </p:pic>
    </p:spTree>
    <p:extLst>
      <p:ext uri="{BB962C8B-B14F-4D97-AF65-F5344CB8AC3E}">
        <p14:creationId xmlns:p14="http://schemas.microsoft.com/office/powerpoint/2010/main" val="21029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03FCF470-AA5A-45E8-ACFA-26AEB1F91B1E}"/>
              </a:ext>
            </a:extLst>
          </p:cNvPr>
          <p:cNvSpPr>
            <a:spLocks noGrp="1"/>
          </p:cNvSpPr>
          <p:nvPr>
            <p:ph type="body" sz="quarter" idx="16"/>
          </p:nvPr>
        </p:nvSpPr>
        <p:spPr/>
        <p:txBody>
          <a:bodyPr/>
          <a:lstStyle/>
          <a:p>
            <a:r>
              <a:rPr lang="nl-NL" dirty="0"/>
              <a:t>Twee uitdagingen; test afval en de energietransitie</a:t>
            </a:r>
          </a:p>
        </p:txBody>
      </p:sp>
      <p:sp>
        <p:nvSpPr>
          <p:cNvPr id="4" name="Tijdelijke aanduiding voor tekst 3">
            <a:extLst>
              <a:ext uri="{FF2B5EF4-FFF2-40B4-BE49-F238E27FC236}">
                <a16:creationId xmlns:a16="http://schemas.microsoft.com/office/drawing/2014/main" id="{ECA749E1-0BBD-48EE-814B-D1519D4E50B9}"/>
              </a:ext>
            </a:extLst>
          </p:cNvPr>
          <p:cNvSpPr>
            <a:spLocks noGrp="1"/>
          </p:cNvSpPr>
          <p:nvPr>
            <p:ph type="body" sz="quarter" idx="13"/>
          </p:nvPr>
        </p:nvSpPr>
        <p:spPr/>
        <p:txBody>
          <a:bodyPr/>
          <a:lstStyle/>
          <a:p>
            <a:pPr marL="0" indent="0">
              <a:buNone/>
            </a:pPr>
            <a:r>
              <a:rPr lang="nl-NL" dirty="0"/>
              <a:t>Maatschappelijke problemen of vraagstukken zijn ongewenste situaties in de samenleving waarbij een grote groep mensen en de overheid bij betrokken is. </a:t>
            </a:r>
          </a:p>
        </p:txBody>
      </p:sp>
      <p:sp>
        <p:nvSpPr>
          <p:cNvPr id="2" name="Titel 1">
            <a:extLst>
              <a:ext uri="{FF2B5EF4-FFF2-40B4-BE49-F238E27FC236}">
                <a16:creationId xmlns:a16="http://schemas.microsoft.com/office/drawing/2014/main" id="{B9252253-E567-4697-AEBB-FEEB67272E69}"/>
              </a:ext>
            </a:extLst>
          </p:cNvPr>
          <p:cNvSpPr>
            <a:spLocks noGrp="1"/>
          </p:cNvSpPr>
          <p:nvPr>
            <p:ph type="title"/>
          </p:nvPr>
        </p:nvSpPr>
        <p:spPr/>
        <p:txBody>
          <a:bodyPr/>
          <a:lstStyle/>
          <a:p>
            <a:r>
              <a:rPr lang="nl-NL" dirty="0"/>
              <a:t>Maatschappelijke thema’s </a:t>
            </a:r>
          </a:p>
        </p:txBody>
      </p:sp>
      <p:pic>
        <p:nvPicPr>
          <p:cNvPr id="1026" name="Picture 2" descr="Stappenplan voor kinderopvangmedewerkers om zichzelf thuis te testen -  Kinderopvangtotaal">
            <a:extLst>
              <a:ext uri="{FF2B5EF4-FFF2-40B4-BE49-F238E27FC236}">
                <a16:creationId xmlns:a16="http://schemas.microsoft.com/office/drawing/2014/main" id="{560F01D7-DF93-4B0A-9986-AF18D1705A65}"/>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331" r="2033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amp;#39;s Warmetruiendag | Warmetruiendag - 11 februari 2022 - powered by  Klimaatverbond Nederland">
            <a:hlinkClick r:id="rId4"/>
            <a:extLst>
              <a:ext uri="{FF2B5EF4-FFF2-40B4-BE49-F238E27FC236}">
                <a16:creationId xmlns:a16="http://schemas.microsoft.com/office/drawing/2014/main" id="{D65DBFF3-DD89-4917-8923-2EFC2BE0328A}"/>
              </a:ext>
            </a:extLst>
          </p:cNvPr>
          <p:cNvPicPr>
            <a:picLocks noGrp="1" noChangeAspect="1" noChangeArrowheads="1"/>
          </p:cNvPicPr>
          <p:nvPr>
            <p:ph type="pic" sz="quarter" idx="17"/>
          </p:nvPr>
        </p:nvPicPr>
        <p:blipFill>
          <a:blip r:embed="rId5">
            <a:extLst>
              <a:ext uri="{28A0092B-C50C-407E-A947-70E740481C1C}">
                <a14:useLocalDpi xmlns:a14="http://schemas.microsoft.com/office/drawing/2010/main" val="0"/>
              </a:ext>
            </a:extLst>
          </a:blip>
          <a:srcRect l="11459" r="114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2C14BFDB-7B51-4794-B7A7-C19C63DB1509}"/>
              </a:ext>
            </a:extLst>
          </p:cNvPr>
          <p:cNvSpPr txBox="1"/>
          <p:nvPr/>
        </p:nvSpPr>
        <p:spPr>
          <a:xfrm>
            <a:off x="2018434" y="1185850"/>
            <a:ext cx="6094268" cy="369332"/>
          </a:xfrm>
          <a:prstGeom prst="rect">
            <a:avLst/>
          </a:prstGeom>
          <a:noFill/>
        </p:spPr>
        <p:txBody>
          <a:bodyPr wrap="square">
            <a:spAutoFit/>
          </a:bodyPr>
          <a:lstStyle/>
          <a:p>
            <a:r>
              <a:rPr lang="nl-NL" b="1" i="0" dirty="0">
                <a:solidFill>
                  <a:srgbClr val="7030A0"/>
                </a:solidFill>
                <a:effectLst/>
                <a:latin typeface="arial" panose="020B0604020202020204" pitchFamily="34" charset="0"/>
              </a:rPr>
              <a:t>Energie en klimaat &amp; milieuvervuiling</a:t>
            </a:r>
            <a:endParaRPr lang="nl-NL" b="1" dirty="0">
              <a:solidFill>
                <a:srgbClr val="7030A0"/>
              </a:solidFill>
            </a:endParaRPr>
          </a:p>
        </p:txBody>
      </p:sp>
    </p:spTree>
    <p:extLst>
      <p:ext uri="{BB962C8B-B14F-4D97-AF65-F5344CB8AC3E}">
        <p14:creationId xmlns:p14="http://schemas.microsoft.com/office/powerpoint/2010/main" val="42224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8E3926E-9A6E-47BF-97D8-9800211B914E}"/>
              </a:ext>
            </a:extLst>
          </p:cNvPr>
          <p:cNvSpPr>
            <a:spLocks noGrp="1"/>
          </p:cNvSpPr>
          <p:nvPr>
            <p:ph type="title"/>
          </p:nvPr>
        </p:nvSpPr>
        <p:spPr/>
        <p:txBody>
          <a:bodyPr/>
          <a:lstStyle/>
          <a:p>
            <a:r>
              <a:rPr lang="nl-NL" dirty="0"/>
              <a:t>Circulair organiseren: hoe pak je dat aan?</a:t>
            </a:r>
          </a:p>
        </p:txBody>
      </p:sp>
      <p:sp>
        <p:nvSpPr>
          <p:cNvPr id="8" name="Tijdelijke aanduiding voor inhoud 7">
            <a:extLst>
              <a:ext uri="{FF2B5EF4-FFF2-40B4-BE49-F238E27FC236}">
                <a16:creationId xmlns:a16="http://schemas.microsoft.com/office/drawing/2014/main" id="{ED16F210-37C4-4E3E-9F52-755E68FE5A0A}"/>
              </a:ext>
            </a:extLst>
          </p:cNvPr>
          <p:cNvSpPr>
            <a:spLocks noGrp="1"/>
          </p:cNvSpPr>
          <p:nvPr>
            <p:ph idx="1"/>
          </p:nvPr>
        </p:nvSpPr>
        <p:spPr>
          <a:xfrm>
            <a:off x="371475" y="2587336"/>
            <a:ext cx="5645149" cy="3542001"/>
          </a:xfrm>
        </p:spPr>
        <p:txBody>
          <a:bodyPr/>
          <a:lstStyle/>
          <a:p>
            <a:pPr marL="0" indent="0">
              <a:buNone/>
            </a:pPr>
            <a:r>
              <a:rPr lang="nl-NL" b="0" dirty="0"/>
              <a:t>11.00 – 12.30</a:t>
            </a:r>
          </a:p>
        </p:txBody>
      </p:sp>
      <p:sp>
        <p:nvSpPr>
          <p:cNvPr id="10" name="Tijdelijke aanduiding voor tekst 9">
            <a:extLst>
              <a:ext uri="{FF2B5EF4-FFF2-40B4-BE49-F238E27FC236}">
                <a16:creationId xmlns:a16="http://schemas.microsoft.com/office/drawing/2014/main" id="{09241CF9-8425-4158-B7A0-EFDA246EE2D3}"/>
              </a:ext>
            </a:extLst>
          </p:cNvPr>
          <p:cNvSpPr>
            <a:spLocks noGrp="1"/>
          </p:cNvSpPr>
          <p:nvPr>
            <p:ph type="body" sz="quarter" idx="14"/>
          </p:nvPr>
        </p:nvSpPr>
        <p:spPr/>
        <p:txBody>
          <a:bodyPr/>
          <a:lstStyle/>
          <a:p>
            <a:endParaRPr lang="nl-NL"/>
          </a:p>
        </p:txBody>
      </p:sp>
      <p:pic>
        <p:nvPicPr>
          <p:cNvPr id="2056" name="Picture 8" descr="De Week van de Circulaire Economie | Milieu Service Nederland">
            <a:hlinkClick r:id="rId2"/>
            <a:extLst>
              <a:ext uri="{FF2B5EF4-FFF2-40B4-BE49-F238E27FC236}">
                <a16:creationId xmlns:a16="http://schemas.microsoft.com/office/drawing/2014/main" id="{39D319CF-6EBF-467C-9883-3890FD23C9EE}"/>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3411" t="1249" r="7768" b="417"/>
          <a:stretch/>
        </p:blipFill>
        <p:spPr bwMode="auto">
          <a:xfrm>
            <a:off x="6016624" y="2174357"/>
            <a:ext cx="6016624" cy="250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4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03FCF470-AA5A-45E8-ACFA-26AEB1F91B1E}"/>
              </a:ext>
            </a:extLst>
          </p:cNvPr>
          <p:cNvSpPr>
            <a:spLocks noGrp="1"/>
          </p:cNvSpPr>
          <p:nvPr>
            <p:ph type="body" sz="quarter" idx="16"/>
          </p:nvPr>
        </p:nvSpPr>
        <p:spPr/>
        <p:txBody>
          <a:bodyPr/>
          <a:lstStyle/>
          <a:p>
            <a:r>
              <a:rPr lang="nl-NL" dirty="0"/>
              <a:t>Twee uitdagingen; test afval en de energietransitie</a:t>
            </a:r>
          </a:p>
        </p:txBody>
      </p:sp>
      <p:sp>
        <p:nvSpPr>
          <p:cNvPr id="4" name="Tijdelijke aanduiding voor tekst 3">
            <a:extLst>
              <a:ext uri="{FF2B5EF4-FFF2-40B4-BE49-F238E27FC236}">
                <a16:creationId xmlns:a16="http://schemas.microsoft.com/office/drawing/2014/main" id="{ECA749E1-0BBD-48EE-814B-D1519D4E50B9}"/>
              </a:ext>
            </a:extLst>
          </p:cNvPr>
          <p:cNvSpPr>
            <a:spLocks noGrp="1"/>
          </p:cNvSpPr>
          <p:nvPr>
            <p:ph type="body" sz="quarter" idx="13"/>
          </p:nvPr>
        </p:nvSpPr>
        <p:spPr/>
        <p:txBody>
          <a:bodyPr/>
          <a:lstStyle/>
          <a:p>
            <a:pPr marL="0" indent="0">
              <a:buNone/>
            </a:pPr>
            <a:r>
              <a:rPr lang="nl-NL" dirty="0"/>
              <a:t>Maatschappelijke problemen of vraagstukken zijn ongewenste situaties in de samenleving waarbij een grote groep mensen en de overheid bij betrokken is. </a:t>
            </a:r>
          </a:p>
        </p:txBody>
      </p:sp>
      <p:sp>
        <p:nvSpPr>
          <p:cNvPr id="2" name="Titel 1">
            <a:extLst>
              <a:ext uri="{FF2B5EF4-FFF2-40B4-BE49-F238E27FC236}">
                <a16:creationId xmlns:a16="http://schemas.microsoft.com/office/drawing/2014/main" id="{B9252253-E567-4697-AEBB-FEEB67272E69}"/>
              </a:ext>
            </a:extLst>
          </p:cNvPr>
          <p:cNvSpPr>
            <a:spLocks noGrp="1"/>
          </p:cNvSpPr>
          <p:nvPr>
            <p:ph type="title"/>
          </p:nvPr>
        </p:nvSpPr>
        <p:spPr/>
        <p:txBody>
          <a:bodyPr/>
          <a:lstStyle/>
          <a:p>
            <a:r>
              <a:rPr lang="nl-NL" dirty="0"/>
              <a:t>Maatschappelijke thema’s </a:t>
            </a:r>
          </a:p>
        </p:txBody>
      </p:sp>
      <p:pic>
        <p:nvPicPr>
          <p:cNvPr id="1026" name="Picture 2" descr="Stappenplan voor kinderopvangmedewerkers om zichzelf thuis te testen -  Kinderopvangtotaal">
            <a:extLst>
              <a:ext uri="{FF2B5EF4-FFF2-40B4-BE49-F238E27FC236}">
                <a16:creationId xmlns:a16="http://schemas.microsoft.com/office/drawing/2014/main" id="{560F01D7-DF93-4B0A-9986-AF18D1705A65}"/>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331" r="2033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amp;#39;s Warmetruiendag | Warmetruiendag - 11 februari 2022 - powered by  Klimaatverbond Nederland">
            <a:hlinkClick r:id="rId4"/>
            <a:extLst>
              <a:ext uri="{FF2B5EF4-FFF2-40B4-BE49-F238E27FC236}">
                <a16:creationId xmlns:a16="http://schemas.microsoft.com/office/drawing/2014/main" id="{D65DBFF3-DD89-4917-8923-2EFC2BE0328A}"/>
              </a:ext>
            </a:extLst>
          </p:cNvPr>
          <p:cNvPicPr>
            <a:picLocks noGrp="1" noChangeAspect="1" noChangeArrowheads="1"/>
          </p:cNvPicPr>
          <p:nvPr>
            <p:ph type="pic" sz="quarter" idx="17"/>
          </p:nvPr>
        </p:nvPicPr>
        <p:blipFill>
          <a:blip r:embed="rId5">
            <a:extLst>
              <a:ext uri="{28A0092B-C50C-407E-A947-70E740481C1C}">
                <a14:useLocalDpi xmlns:a14="http://schemas.microsoft.com/office/drawing/2010/main" val="0"/>
              </a:ext>
            </a:extLst>
          </a:blip>
          <a:srcRect l="11459" r="114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2C14BFDB-7B51-4794-B7A7-C19C63DB1509}"/>
              </a:ext>
            </a:extLst>
          </p:cNvPr>
          <p:cNvSpPr txBox="1"/>
          <p:nvPr/>
        </p:nvSpPr>
        <p:spPr>
          <a:xfrm>
            <a:off x="2018434" y="1185850"/>
            <a:ext cx="6094268" cy="369332"/>
          </a:xfrm>
          <a:prstGeom prst="rect">
            <a:avLst/>
          </a:prstGeom>
          <a:noFill/>
        </p:spPr>
        <p:txBody>
          <a:bodyPr wrap="square">
            <a:spAutoFit/>
          </a:bodyPr>
          <a:lstStyle/>
          <a:p>
            <a:r>
              <a:rPr lang="nl-NL" b="1" i="0" dirty="0">
                <a:solidFill>
                  <a:srgbClr val="7030A0"/>
                </a:solidFill>
                <a:effectLst/>
                <a:latin typeface="arial" panose="020B0604020202020204" pitchFamily="34" charset="0"/>
              </a:rPr>
              <a:t>Energie en klimaat &amp; milieuvervuiling</a:t>
            </a:r>
            <a:endParaRPr lang="nl-NL" b="1" dirty="0">
              <a:solidFill>
                <a:srgbClr val="7030A0"/>
              </a:solidFill>
            </a:endParaRPr>
          </a:p>
        </p:txBody>
      </p:sp>
    </p:spTree>
    <p:extLst>
      <p:ext uri="{BB962C8B-B14F-4D97-AF65-F5344CB8AC3E}">
        <p14:creationId xmlns:p14="http://schemas.microsoft.com/office/powerpoint/2010/main" val="19015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505</Words>
  <Application>Microsoft Office PowerPoint</Application>
  <PresentationFormat>Breedbeeld</PresentationFormat>
  <Paragraphs>107</Paragraphs>
  <Slides>11</Slides>
  <Notes>5</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Arial</vt:lpstr>
      <vt:lpstr>Arial Black</vt:lpstr>
      <vt:lpstr>Calibri</vt:lpstr>
      <vt:lpstr>Wingdings</vt:lpstr>
      <vt:lpstr>ThemaYuverta</vt:lpstr>
      <vt:lpstr>Circulaire economie</vt:lpstr>
      <vt:lpstr>PowerPoint-presentatie</vt:lpstr>
      <vt:lpstr>PowerPoint-presentatie</vt:lpstr>
      <vt:lpstr>Vandaag </vt:lpstr>
      <vt:lpstr>Week planning</vt:lpstr>
      <vt:lpstr>Tijd voor veranderingen… </vt:lpstr>
      <vt:lpstr>Maatschappelijke thema’s </vt:lpstr>
      <vt:lpstr>Circulair organiseren: hoe pak je dat aan?</vt:lpstr>
      <vt:lpstr>Maatschappelijke thema’s </vt:lpstr>
      <vt:lpstr>Opdracht college/lezing</vt:lpstr>
      <vt:lpstr>Tips introductie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2022-02-04T12:16:05Z</dcterms:created>
  <dcterms:modified xsi:type="dcterms:W3CDTF">2022-02-07T08:41:03Z</dcterms:modified>
</cp:coreProperties>
</file>